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56" r:id="rId4"/>
    <p:sldId id="278" r:id="rId5"/>
    <p:sldId id="290" r:id="rId6"/>
    <p:sldId id="291" r:id="rId7"/>
    <p:sldId id="292" r:id="rId8"/>
    <p:sldId id="293" r:id="rId9"/>
    <p:sldId id="294" r:id="rId10"/>
    <p:sldId id="295" r:id="rId11"/>
    <p:sldId id="297" r:id="rId12"/>
    <p:sldId id="299" r:id="rId13"/>
    <p:sldId id="279" r:id="rId14"/>
    <p:sldId id="280" r:id="rId15"/>
    <p:sldId id="281" r:id="rId16"/>
    <p:sldId id="283" r:id="rId17"/>
    <p:sldId id="282" r:id="rId18"/>
    <p:sldId id="284" r:id="rId19"/>
    <p:sldId id="286" r:id="rId20"/>
    <p:sldId id="285" r:id="rId21"/>
    <p:sldId id="287" r:id="rId22"/>
    <p:sldId id="288" r:id="rId23"/>
    <p:sldId id="289" r:id="rId24"/>
    <p:sldId id="300" r:id="rId25"/>
    <p:sldId id="308" r:id="rId26"/>
    <p:sldId id="302" r:id="rId27"/>
    <p:sldId id="303" r:id="rId28"/>
    <p:sldId id="304" r:id="rId29"/>
    <p:sldId id="305" r:id="rId30"/>
    <p:sldId id="306" r:id="rId31"/>
    <p:sldId id="307" r:id="rId32"/>
    <p:sldId id="257" r:id="rId33"/>
    <p:sldId id="259" r:id="rId34"/>
    <p:sldId id="261" r:id="rId35"/>
    <p:sldId id="258" r:id="rId36"/>
    <p:sldId id="262" r:id="rId37"/>
    <p:sldId id="260" r:id="rId38"/>
    <p:sldId id="264" r:id="rId39"/>
    <p:sldId id="263" r:id="rId40"/>
    <p:sldId id="265" r:id="rId41"/>
    <p:sldId id="266" r:id="rId42"/>
    <p:sldId id="268" r:id="rId43"/>
    <p:sldId id="269" r:id="rId44"/>
    <p:sldId id="271" r:id="rId45"/>
    <p:sldId id="272" r:id="rId46"/>
    <p:sldId id="274" r:id="rId47"/>
    <p:sldId id="275" r:id="rId48"/>
    <p:sldId id="309" r:id="rId4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45" d="100"/>
          <a:sy n="45" d="100"/>
        </p:scale>
        <p:origin x="108" y="11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8" Type="http://schemas.openxmlformats.org/officeDocument/2006/relationships/slide" Target="slides/slide5.xml"/><Relationship Id="rId51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83ECFD-FA00-40B4-AAB0-FBE456CC7174}" type="doc">
      <dgm:prSet loTypeId="urn:microsoft.com/office/officeart/2005/8/layout/chevron2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ru-RU"/>
        </a:p>
      </dgm:t>
    </dgm:pt>
    <dgm:pt modelId="{20835005-DD1F-4137-B8F5-3FB6DA21398F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E06606E7-9439-4A70-9A4D-3D8A508F8142}" type="parTrans" cxnId="{D7FBF1E9-4324-454B-B5E6-8EFEF28AED21}">
      <dgm:prSet/>
      <dgm:spPr/>
      <dgm:t>
        <a:bodyPr/>
        <a:lstStyle/>
        <a:p>
          <a:endParaRPr lang="ru-RU"/>
        </a:p>
      </dgm:t>
    </dgm:pt>
    <dgm:pt modelId="{91283F96-FB85-4E36-B49A-E2FE5B549510}" type="sibTrans" cxnId="{D7FBF1E9-4324-454B-B5E6-8EFEF28AED21}">
      <dgm:prSet/>
      <dgm:spPr/>
      <dgm:t>
        <a:bodyPr/>
        <a:lstStyle/>
        <a:p>
          <a:endParaRPr lang="ru-RU"/>
        </a:p>
      </dgm:t>
    </dgm:pt>
    <dgm:pt modelId="{AEAAAEB6-C8C9-46D4-A8B3-9990D0B56158}">
      <dgm:prSet phldrT="[Текст]" custT="1"/>
      <dgm:spPr/>
      <dgm:t>
        <a:bodyPr/>
        <a:lstStyle/>
        <a:p>
          <a:pPr marL="228600" lvl="1" indent="-228600" algn="l" defTabSz="1200150" rtl="0" eaLnBrk="1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latin typeface="+mn-lt"/>
              <a:ea typeface="+mn-ea"/>
              <a:cs typeface="+mn-cs"/>
            </a:rPr>
            <a:t>создание </a:t>
          </a:r>
          <a:r>
            <a:rPr lang="ru-RU" sz="2400" kern="1200" dirty="0" smtClean="0">
              <a:latin typeface="+mn-lt"/>
              <a:ea typeface="+mn-ea"/>
              <a:cs typeface="+mn-cs"/>
            </a:rPr>
            <a:t>условий для исследовательской и творческой самореализации учителей;</a:t>
          </a:r>
          <a:endParaRPr lang="ru-RU" sz="2400" kern="1200" dirty="0">
            <a:latin typeface="+mn-lt"/>
            <a:ea typeface="+mn-ea"/>
            <a:cs typeface="+mn-cs"/>
          </a:endParaRPr>
        </a:p>
      </dgm:t>
    </dgm:pt>
    <dgm:pt modelId="{02F57CE4-11B3-4FEB-9FCE-9AB918548ECF}" type="parTrans" cxnId="{0E4C7B1B-D2F0-4B2E-B63E-085B57C5E2F7}">
      <dgm:prSet/>
      <dgm:spPr/>
      <dgm:t>
        <a:bodyPr/>
        <a:lstStyle/>
        <a:p>
          <a:endParaRPr lang="ru-RU"/>
        </a:p>
      </dgm:t>
    </dgm:pt>
    <dgm:pt modelId="{EEAD08AA-D072-4A9F-AA4F-9D70B182883C}" type="sibTrans" cxnId="{0E4C7B1B-D2F0-4B2E-B63E-085B57C5E2F7}">
      <dgm:prSet/>
      <dgm:spPr/>
      <dgm:t>
        <a:bodyPr/>
        <a:lstStyle/>
        <a:p>
          <a:endParaRPr lang="ru-RU"/>
        </a:p>
      </dgm:t>
    </dgm:pt>
    <dgm:pt modelId="{EA21D753-4EA8-4EF2-9958-3E2F739E85F1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016F02D4-0AC4-46DA-8A9A-EDA4A798A219}" type="parTrans" cxnId="{A855854E-F3AC-4F36-A88E-76583463AD80}">
      <dgm:prSet/>
      <dgm:spPr/>
      <dgm:t>
        <a:bodyPr/>
        <a:lstStyle/>
        <a:p>
          <a:endParaRPr lang="ru-RU"/>
        </a:p>
      </dgm:t>
    </dgm:pt>
    <dgm:pt modelId="{AE668F13-5F07-4FB1-820F-77DFB2561046}" type="sibTrans" cxnId="{A855854E-F3AC-4F36-A88E-76583463AD80}">
      <dgm:prSet/>
      <dgm:spPr/>
      <dgm:t>
        <a:bodyPr/>
        <a:lstStyle/>
        <a:p>
          <a:endParaRPr lang="ru-RU"/>
        </a:p>
      </dgm:t>
    </dgm:pt>
    <dgm:pt modelId="{13CB3210-97A4-4576-820C-A3A2BB5F165C}">
      <dgm:prSet phldrT="[Текст]" custT="1"/>
      <dgm:spPr/>
      <dgm:t>
        <a:bodyPr/>
        <a:lstStyle/>
        <a:p>
          <a:pPr marL="228600" lvl="1" indent="-228600" algn="l" defTabSz="1200150" rtl="0" eaLnBrk="1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latin typeface="+mn-lt"/>
              <a:ea typeface="+mn-ea"/>
              <a:cs typeface="+mn-cs"/>
            </a:rPr>
            <a:t>совершенствование процесса обучения математике;</a:t>
          </a:r>
          <a:endParaRPr lang="ru-RU" sz="2400" kern="1200" dirty="0">
            <a:latin typeface="+mn-lt"/>
            <a:ea typeface="+mn-ea"/>
            <a:cs typeface="+mn-cs"/>
          </a:endParaRPr>
        </a:p>
      </dgm:t>
    </dgm:pt>
    <dgm:pt modelId="{C7323AA6-1CEE-4ADA-B0F7-CC830BBCAE6B}" type="parTrans" cxnId="{616CE84C-6A8E-4393-9A3C-BFE4C09EC833}">
      <dgm:prSet/>
      <dgm:spPr/>
      <dgm:t>
        <a:bodyPr/>
        <a:lstStyle/>
        <a:p>
          <a:endParaRPr lang="ru-RU"/>
        </a:p>
      </dgm:t>
    </dgm:pt>
    <dgm:pt modelId="{FE693E8A-BAE1-4D3B-8D07-F4DBCBF23009}" type="sibTrans" cxnId="{616CE84C-6A8E-4393-9A3C-BFE4C09EC833}">
      <dgm:prSet/>
      <dgm:spPr/>
      <dgm:t>
        <a:bodyPr/>
        <a:lstStyle/>
        <a:p>
          <a:endParaRPr lang="ru-RU"/>
        </a:p>
      </dgm:t>
    </dgm:pt>
    <dgm:pt modelId="{75ED14B6-EE05-4FA6-8728-623A8F3225A3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49A5725F-F7BE-4A39-8EDF-F80BBD665528}" type="parTrans" cxnId="{EE5B6FDE-DB83-4E5E-8FE2-EFE0048861BA}">
      <dgm:prSet/>
      <dgm:spPr/>
      <dgm:t>
        <a:bodyPr/>
        <a:lstStyle/>
        <a:p>
          <a:endParaRPr lang="ru-RU"/>
        </a:p>
      </dgm:t>
    </dgm:pt>
    <dgm:pt modelId="{54C93E54-0108-4B50-ACA9-53BDA6A4BA5A}" type="sibTrans" cxnId="{EE5B6FDE-DB83-4E5E-8FE2-EFE0048861BA}">
      <dgm:prSet/>
      <dgm:spPr/>
      <dgm:t>
        <a:bodyPr/>
        <a:lstStyle/>
        <a:p>
          <a:endParaRPr lang="ru-RU"/>
        </a:p>
      </dgm:t>
    </dgm:pt>
    <dgm:pt modelId="{7B28B5F1-3407-46DD-A459-1B451CBCA97A}">
      <dgm:prSet phldrT="[Текст]" custT="1"/>
      <dgm:spPr/>
      <dgm:t>
        <a:bodyPr/>
        <a:lstStyle/>
        <a:p>
          <a:pPr marL="228600" lvl="1" indent="-228600" algn="l" defTabSz="1200150" rtl="0" eaLnBrk="1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latin typeface="+mn-lt"/>
              <a:ea typeface="+mn-ea"/>
              <a:cs typeface="+mn-cs"/>
            </a:rPr>
            <a:t>выявление и поддержку высокопрофессиональных учителей;</a:t>
          </a:r>
          <a:endParaRPr lang="ru-RU" sz="2400" kern="1200" dirty="0">
            <a:latin typeface="+mn-lt"/>
            <a:ea typeface="+mn-ea"/>
            <a:cs typeface="+mn-cs"/>
          </a:endParaRPr>
        </a:p>
      </dgm:t>
    </dgm:pt>
    <dgm:pt modelId="{A2647C26-4069-4047-A96E-7FA2C0B00DB6}" type="parTrans" cxnId="{8B0AA72F-F57E-4ADB-A8AB-6F9CE9CE54B4}">
      <dgm:prSet/>
      <dgm:spPr/>
      <dgm:t>
        <a:bodyPr/>
        <a:lstStyle/>
        <a:p>
          <a:endParaRPr lang="ru-RU"/>
        </a:p>
      </dgm:t>
    </dgm:pt>
    <dgm:pt modelId="{1621A2C2-69D9-490B-975F-57BFD887033E}" type="sibTrans" cxnId="{8B0AA72F-F57E-4ADB-A8AB-6F9CE9CE54B4}">
      <dgm:prSet/>
      <dgm:spPr/>
      <dgm:t>
        <a:bodyPr/>
        <a:lstStyle/>
        <a:p>
          <a:endParaRPr lang="ru-RU"/>
        </a:p>
      </dgm:t>
    </dgm:pt>
    <dgm:pt modelId="{FF897CF7-311C-43FE-A83F-37F2CDBEFF85}" type="pres">
      <dgm:prSet presAssocID="{FA83ECFD-FA00-40B4-AAB0-FBE456CC717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141D392-7ECC-480A-B1EC-FCED65DCC2AD}" type="pres">
      <dgm:prSet presAssocID="{20835005-DD1F-4137-B8F5-3FB6DA21398F}" presName="composite" presStyleCnt="0"/>
      <dgm:spPr/>
    </dgm:pt>
    <dgm:pt modelId="{8A40ED0E-D988-467A-82EF-047367839C6D}" type="pres">
      <dgm:prSet presAssocID="{20835005-DD1F-4137-B8F5-3FB6DA21398F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05B4D3-1382-45CB-B2E7-D8B814BE6970}" type="pres">
      <dgm:prSet presAssocID="{20835005-DD1F-4137-B8F5-3FB6DA21398F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B20286-0D79-42EF-AA76-970A7CFF7DE4}" type="pres">
      <dgm:prSet presAssocID="{91283F96-FB85-4E36-B49A-E2FE5B549510}" presName="sp" presStyleCnt="0"/>
      <dgm:spPr/>
    </dgm:pt>
    <dgm:pt modelId="{83498484-A76D-4C97-82A3-DA5D37A68EB4}" type="pres">
      <dgm:prSet presAssocID="{EA21D753-4EA8-4EF2-9958-3E2F739E85F1}" presName="composite" presStyleCnt="0"/>
      <dgm:spPr/>
    </dgm:pt>
    <dgm:pt modelId="{686840C3-A119-4C02-866F-98C9B3BB0B5B}" type="pres">
      <dgm:prSet presAssocID="{EA21D753-4EA8-4EF2-9958-3E2F739E85F1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9B0777-72C7-4C64-8FDC-3F1C81E00E22}" type="pres">
      <dgm:prSet presAssocID="{EA21D753-4EA8-4EF2-9958-3E2F739E85F1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A363AC-DE84-4225-8B03-92EF90CB2DCF}" type="pres">
      <dgm:prSet presAssocID="{AE668F13-5F07-4FB1-820F-77DFB2561046}" presName="sp" presStyleCnt="0"/>
      <dgm:spPr/>
    </dgm:pt>
    <dgm:pt modelId="{A68544D4-9866-4D34-BFBF-024A77C17C9E}" type="pres">
      <dgm:prSet presAssocID="{75ED14B6-EE05-4FA6-8728-623A8F3225A3}" presName="composite" presStyleCnt="0"/>
      <dgm:spPr/>
    </dgm:pt>
    <dgm:pt modelId="{79218C6B-5074-4163-B02C-6593F73ADB38}" type="pres">
      <dgm:prSet presAssocID="{75ED14B6-EE05-4FA6-8728-623A8F3225A3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CCE2F8-7237-4751-A54F-0FE3A4279B0C}" type="pres">
      <dgm:prSet presAssocID="{75ED14B6-EE05-4FA6-8728-623A8F3225A3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844BE49-B18C-4F79-B578-AF02D2644E13}" type="presOf" srcId="{20835005-DD1F-4137-B8F5-3FB6DA21398F}" destId="{8A40ED0E-D988-467A-82EF-047367839C6D}" srcOrd="0" destOrd="0" presId="urn:microsoft.com/office/officeart/2005/8/layout/chevron2"/>
    <dgm:cxn modelId="{15D041A0-DDAF-4290-9EB7-85B63C671EEF}" type="presOf" srcId="{75ED14B6-EE05-4FA6-8728-623A8F3225A3}" destId="{79218C6B-5074-4163-B02C-6593F73ADB38}" srcOrd="0" destOrd="0" presId="urn:microsoft.com/office/officeart/2005/8/layout/chevron2"/>
    <dgm:cxn modelId="{EE5B6FDE-DB83-4E5E-8FE2-EFE0048861BA}" srcId="{FA83ECFD-FA00-40B4-AAB0-FBE456CC7174}" destId="{75ED14B6-EE05-4FA6-8728-623A8F3225A3}" srcOrd="2" destOrd="0" parTransId="{49A5725F-F7BE-4A39-8EDF-F80BBD665528}" sibTransId="{54C93E54-0108-4B50-ACA9-53BDA6A4BA5A}"/>
    <dgm:cxn modelId="{B2B798BC-38C1-49EE-BB93-6AB456523157}" type="presOf" srcId="{FA83ECFD-FA00-40B4-AAB0-FBE456CC7174}" destId="{FF897CF7-311C-43FE-A83F-37F2CDBEFF85}" srcOrd="0" destOrd="0" presId="urn:microsoft.com/office/officeart/2005/8/layout/chevron2"/>
    <dgm:cxn modelId="{ECCFAA7A-10D5-433A-AF7E-6E8B88F51532}" type="presOf" srcId="{7B28B5F1-3407-46DD-A459-1B451CBCA97A}" destId="{51CCE2F8-7237-4751-A54F-0FE3A4279B0C}" srcOrd="0" destOrd="0" presId="urn:microsoft.com/office/officeart/2005/8/layout/chevron2"/>
    <dgm:cxn modelId="{A855854E-F3AC-4F36-A88E-76583463AD80}" srcId="{FA83ECFD-FA00-40B4-AAB0-FBE456CC7174}" destId="{EA21D753-4EA8-4EF2-9958-3E2F739E85F1}" srcOrd="1" destOrd="0" parTransId="{016F02D4-0AC4-46DA-8A9A-EDA4A798A219}" sibTransId="{AE668F13-5F07-4FB1-820F-77DFB2561046}"/>
    <dgm:cxn modelId="{0E4C7B1B-D2F0-4B2E-B63E-085B57C5E2F7}" srcId="{20835005-DD1F-4137-B8F5-3FB6DA21398F}" destId="{AEAAAEB6-C8C9-46D4-A8B3-9990D0B56158}" srcOrd="0" destOrd="0" parTransId="{02F57CE4-11B3-4FEB-9FCE-9AB918548ECF}" sibTransId="{EEAD08AA-D072-4A9F-AA4F-9D70B182883C}"/>
    <dgm:cxn modelId="{8B0AA72F-F57E-4ADB-A8AB-6F9CE9CE54B4}" srcId="{75ED14B6-EE05-4FA6-8728-623A8F3225A3}" destId="{7B28B5F1-3407-46DD-A459-1B451CBCA97A}" srcOrd="0" destOrd="0" parTransId="{A2647C26-4069-4047-A96E-7FA2C0B00DB6}" sibTransId="{1621A2C2-69D9-490B-975F-57BFD887033E}"/>
    <dgm:cxn modelId="{7F6C82DB-EA06-44A7-BC16-ED0A3A7586C8}" type="presOf" srcId="{13CB3210-97A4-4576-820C-A3A2BB5F165C}" destId="{1C9B0777-72C7-4C64-8FDC-3F1C81E00E22}" srcOrd="0" destOrd="0" presId="urn:microsoft.com/office/officeart/2005/8/layout/chevron2"/>
    <dgm:cxn modelId="{87C97896-4C23-43F7-967F-BCC39DDF8BC8}" type="presOf" srcId="{EA21D753-4EA8-4EF2-9958-3E2F739E85F1}" destId="{686840C3-A119-4C02-866F-98C9B3BB0B5B}" srcOrd="0" destOrd="0" presId="urn:microsoft.com/office/officeart/2005/8/layout/chevron2"/>
    <dgm:cxn modelId="{D7FBF1E9-4324-454B-B5E6-8EFEF28AED21}" srcId="{FA83ECFD-FA00-40B4-AAB0-FBE456CC7174}" destId="{20835005-DD1F-4137-B8F5-3FB6DA21398F}" srcOrd="0" destOrd="0" parTransId="{E06606E7-9439-4A70-9A4D-3D8A508F8142}" sibTransId="{91283F96-FB85-4E36-B49A-E2FE5B549510}"/>
    <dgm:cxn modelId="{2D78544B-61D7-4510-8F05-C59677C877F6}" type="presOf" srcId="{AEAAAEB6-C8C9-46D4-A8B3-9990D0B56158}" destId="{9505B4D3-1382-45CB-B2E7-D8B814BE6970}" srcOrd="0" destOrd="0" presId="urn:microsoft.com/office/officeart/2005/8/layout/chevron2"/>
    <dgm:cxn modelId="{616CE84C-6A8E-4393-9A3C-BFE4C09EC833}" srcId="{EA21D753-4EA8-4EF2-9958-3E2F739E85F1}" destId="{13CB3210-97A4-4576-820C-A3A2BB5F165C}" srcOrd="0" destOrd="0" parTransId="{C7323AA6-1CEE-4ADA-B0F7-CC830BBCAE6B}" sibTransId="{FE693E8A-BAE1-4D3B-8D07-F4DBCBF23009}"/>
    <dgm:cxn modelId="{3172F33C-32BF-4489-AB80-9B18CF3DB46C}" type="presParOf" srcId="{FF897CF7-311C-43FE-A83F-37F2CDBEFF85}" destId="{B141D392-7ECC-480A-B1EC-FCED65DCC2AD}" srcOrd="0" destOrd="0" presId="urn:microsoft.com/office/officeart/2005/8/layout/chevron2"/>
    <dgm:cxn modelId="{D4869A7B-C0CE-4317-8265-320205CF0CC6}" type="presParOf" srcId="{B141D392-7ECC-480A-B1EC-FCED65DCC2AD}" destId="{8A40ED0E-D988-467A-82EF-047367839C6D}" srcOrd="0" destOrd="0" presId="urn:microsoft.com/office/officeart/2005/8/layout/chevron2"/>
    <dgm:cxn modelId="{947DD316-47D1-4EC4-B4C4-27EF792C427A}" type="presParOf" srcId="{B141D392-7ECC-480A-B1EC-FCED65DCC2AD}" destId="{9505B4D3-1382-45CB-B2E7-D8B814BE6970}" srcOrd="1" destOrd="0" presId="urn:microsoft.com/office/officeart/2005/8/layout/chevron2"/>
    <dgm:cxn modelId="{68FD4430-AF08-44D3-9A52-D2A8B374853C}" type="presParOf" srcId="{FF897CF7-311C-43FE-A83F-37F2CDBEFF85}" destId="{E6B20286-0D79-42EF-AA76-970A7CFF7DE4}" srcOrd="1" destOrd="0" presId="urn:microsoft.com/office/officeart/2005/8/layout/chevron2"/>
    <dgm:cxn modelId="{FB487FF4-DD4B-4940-8FD5-0CF763AEFFA0}" type="presParOf" srcId="{FF897CF7-311C-43FE-A83F-37F2CDBEFF85}" destId="{83498484-A76D-4C97-82A3-DA5D37A68EB4}" srcOrd="2" destOrd="0" presId="urn:microsoft.com/office/officeart/2005/8/layout/chevron2"/>
    <dgm:cxn modelId="{23161E9E-BD1D-461C-95E5-9345F4B35566}" type="presParOf" srcId="{83498484-A76D-4C97-82A3-DA5D37A68EB4}" destId="{686840C3-A119-4C02-866F-98C9B3BB0B5B}" srcOrd="0" destOrd="0" presId="urn:microsoft.com/office/officeart/2005/8/layout/chevron2"/>
    <dgm:cxn modelId="{030E88F5-1C40-4459-ABFD-C4C73D508AFE}" type="presParOf" srcId="{83498484-A76D-4C97-82A3-DA5D37A68EB4}" destId="{1C9B0777-72C7-4C64-8FDC-3F1C81E00E22}" srcOrd="1" destOrd="0" presId="urn:microsoft.com/office/officeart/2005/8/layout/chevron2"/>
    <dgm:cxn modelId="{94B25176-3105-437D-8505-4ECC127F700A}" type="presParOf" srcId="{FF897CF7-311C-43FE-A83F-37F2CDBEFF85}" destId="{B7A363AC-DE84-4225-8B03-92EF90CB2DCF}" srcOrd="3" destOrd="0" presId="urn:microsoft.com/office/officeart/2005/8/layout/chevron2"/>
    <dgm:cxn modelId="{401AD7C0-2CA1-4CF1-A9F3-799A8D0DFEB1}" type="presParOf" srcId="{FF897CF7-311C-43FE-A83F-37F2CDBEFF85}" destId="{A68544D4-9866-4D34-BFBF-024A77C17C9E}" srcOrd="4" destOrd="0" presId="urn:microsoft.com/office/officeart/2005/8/layout/chevron2"/>
    <dgm:cxn modelId="{6DA0F4CC-EE3D-412D-AB14-BBE7FB46888F}" type="presParOf" srcId="{A68544D4-9866-4D34-BFBF-024A77C17C9E}" destId="{79218C6B-5074-4163-B02C-6593F73ADB38}" srcOrd="0" destOrd="0" presId="urn:microsoft.com/office/officeart/2005/8/layout/chevron2"/>
    <dgm:cxn modelId="{0DF667CC-F7F9-4B11-8676-AB8C5877EA4D}" type="presParOf" srcId="{A68544D4-9866-4D34-BFBF-024A77C17C9E}" destId="{51CCE2F8-7237-4751-A54F-0FE3A4279B0C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2B401A2-8983-4479-B5EC-3B10B9D8A4CB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6AAD2E0-6A9E-4201-98F3-8BCD240D9882}">
      <dgm:prSet/>
      <dgm:spPr/>
      <dgm:t>
        <a:bodyPr/>
        <a:lstStyle/>
        <a:p>
          <a:r>
            <a:rPr lang="ru-RU" dirty="0" smtClean="0"/>
            <a:t>5) Решение практических задач.</a:t>
          </a:r>
        </a:p>
      </dgm:t>
    </dgm:pt>
    <dgm:pt modelId="{B9262BE5-D55D-4B32-B5A9-A86BBD119686}" type="parTrans" cxnId="{971FCE99-F4B2-4D7D-A992-F0859BD68303}">
      <dgm:prSet/>
      <dgm:spPr/>
      <dgm:t>
        <a:bodyPr/>
        <a:lstStyle/>
        <a:p>
          <a:endParaRPr lang="ru-RU"/>
        </a:p>
      </dgm:t>
    </dgm:pt>
    <dgm:pt modelId="{E8FF4E85-7574-4FFC-AF30-83F9FE0CE2C7}" type="sibTrans" cxnId="{971FCE99-F4B2-4D7D-A992-F0859BD68303}">
      <dgm:prSet/>
      <dgm:spPr/>
      <dgm:t>
        <a:bodyPr/>
        <a:lstStyle/>
        <a:p>
          <a:endParaRPr lang="ru-RU"/>
        </a:p>
      </dgm:t>
    </dgm:pt>
    <dgm:pt modelId="{BE3F3AF6-014E-4ACD-BF2A-64E7110A8D09}" type="pres">
      <dgm:prSet presAssocID="{02B401A2-8983-4479-B5EC-3B10B9D8A4C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7A337CC-DC38-40DB-88F7-2901E5FE8D7D}" type="pres">
      <dgm:prSet presAssocID="{36AAD2E0-6A9E-4201-98F3-8BCD240D9882}" presName="parentLin" presStyleCnt="0"/>
      <dgm:spPr/>
    </dgm:pt>
    <dgm:pt modelId="{C82BF5CE-8B64-4016-8B09-63C34543D232}" type="pres">
      <dgm:prSet presAssocID="{36AAD2E0-6A9E-4201-98F3-8BCD240D9882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ED8D5924-561F-4504-B86A-73C204F3BD74}" type="pres">
      <dgm:prSet presAssocID="{36AAD2E0-6A9E-4201-98F3-8BCD240D9882}" presName="parentText" presStyleLbl="node1" presStyleIdx="0" presStyleCnt="1" custLinFactNeighborX="19973" custLinFactNeighborY="1999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7427EF-F346-4310-9FF6-EC77C562967B}" type="pres">
      <dgm:prSet presAssocID="{36AAD2E0-6A9E-4201-98F3-8BCD240D9882}" presName="negativeSpace" presStyleCnt="0"/>
      <dgm:spPr/>
    </dgm:pt>
    <dgm:pt modelId="{4FC18EDB-A1A4-41B3-969A-8F3E5FFDF13D}" type="pres">
      <dgm:prSet presAssocID="{36AAD2E0-6A9E-4201-98F3-8BCD240D9882}" presName="childText" presStyleLbl="conFgAcc1" presStyleIdx="0" presStyleCnt="1" custLinFactNeighborX="1648" custLinFactNeighborY="-16650">
        <dgm:presLayoutVars>
          <dgm:bulletEnabled val="1"/>
        </dgm:presLayoutVars>
      </dgm:prSet>
      <dgm:spPr/>
    </dgm:pt>
  </dgm:ptLst>
  <dgm:cxnLst>
    <dgm:cxn modelId="{971FCE99-F4B2-4D7D-A992-F0859BD68303}" srcId="{02B401A2-8983-4479-B5EC-3B10B9D8A4CB}" destId="{36AAD2E0-6A9E-4201-98F3-8BCD240D9882}" srcOrd="0" destOrd="0" parTransId="{B9262BE5-D55D-4B32-B5A9-A86BBD119686}" sibTransId="{E8FF4E85-7574-4FFC-AF30-83F9FE0CE2C7}"/>
    <dgm:cxn modelId="{51030648-D628-44B8-A476-A3D78D96DC7C}" type="presOf" srcId="{36AAD2E0-6A9E-4201-98F3-8BCD240D9882}" destId="{C82BF5CE-8B64-4016-8B09-63C34543D232}" srcOrd="0" destOrd="0" presId="urn:microsoft.com/office/officeart/2005/8/layout/list1"/>
    <dgm:cxn modelId="{AE3AD7B8-9601-44CF-A613-391B6E3C99F7}" type="presOf" srcId="{36AAD2E0-6A9E-4201-98F3-8BCD240D9882}" destId="{ED8D5924-561F-4504-B86A-73C204F3BD74}" srcOrd="1" destOrd="0" presId="urn:microsoft.com/office/officeart/2005/8/layout/list1"/>
    <dgm:cxn modelId="{7806F8F0-AB31-428C-BCA2-E77D985E2601}" type="presOf" srcId="{02B401A2-8983-4479-B5EC-3B10B9D8A4CB}" destId="{BE3F3AF6-014E-4ACD-BF2A-64E7110A8D09}" srcOrd="0" destOrd="0" presId="urn:microsoft.com/office/officeart/2005/8/layout/list1"/>
    <dgm:cxn modelId="{4451B61A-3041-4285-B666-376C17B315B9}" type="presParOf" srcId="{BE3F3AF6-014E-4ACD-BF2A-64E7110A8D09}" destId="{47A337CC-DC38-40DB-88F7-2901E5FE8D7D}" srcOrd="0" destOrd="0" presId="urn:microsoft.com/office/officeart/2005/8/layout/list1"/>
    <dgm:cxn modelId="{CDF64957-B8A8-43C0-94B3-4544955D0CFA}" type="presParOf" srcId="{47A337CC-DC38-40DB-88F7-2901E5FE8D7D}" destId="{C82BF5CE-8B64-4016-8B09-63C34543D232}" srcOrd="0" destOrd="0" presId="urn:microsoft.com/office/officeart/2005/8/layout/list1"/>
    <dgm:cxn modelId="{5E74F06F-6C2C-4B7E-948F-2A1760AFE50A}" type="presParOf" srcId="{47A337CC-DC38-40DB-88F7-2901E5FE8D7D}" destId="{ED8D5924-561F-4504-B86A-73C204F3BD74}" srcOrd="1" destOrd="0" presId="urn:microsoft.com/office/officeart/2005/8/layout/list1"/>
    <dgm:cxn modelId="{CA1577B9-68D5-48B0-94D1-3E8BE8CFD0E9}" type="presParOf" srcId="{BE3F3AF6-014E-4ACD-BF2A-64E7110A8D09}" destId="{D57427EF-F346-4310-9FF6-EC77C562967B}" srcOrd="1" destOrd="0" presId="urn:microsoft.com/office/officeart/2005/8/layout/list1"/>
    <dgm:cxn modelId="{C36C75AB-E948-4BF1-917A-E94250EE03B7}" type="presParOf" srcId="{BE3F3AF6-014E-4ACD-BF2A-64E7110A8D09}" destId="{4FC18EDB-A1A4-41B3-969A-8F3E5FFDF13D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D1053AC-39A1-4D98-8047-30B2DD066905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29A3659-C783-43DD-B5A1-B0B0C373C0F1}">
      <dgm:prSet phldrT="[Текст]" custT="1"/>
      <dgm:spPr/>
      <dgm:t>
        <a:bodyPr/>
        <a:lstStyle/>
        <a:p>
          <a:endParaRPr lang="en-US" sz="2000" b="1" dirty="0" smtClean="0"/>
        </a:p>
        <a:p>
          <a:r>
            <a:rPr lang="ru-RU" sz="2000" b="1" dirty="0" smtClean="0"/>
            <a:t>«Выбор правильного ответа».</a:t>
          </a:r>
          <a:r>
            <a:rPr lang="en-US" sz="2000" b="1" dirty="0" smtClean="0"/>
            <a:t> </a:t>
          </a:r>
          <a:r>
            <a:rPr lang="ru-RU" sz="2000" b="1" dirty="0" smtClean="0"/>
            <a:t>Даются тестовые задания, включающие до 10 вопросов с указанием 4-5 вариантов ответа. Данный раздел направлен на уверенный и четкий ответ участника.</a:t>
          </a:r>
        </a:p>
        <a:p>
          <a:endParaRPr lang="ru-RU" sz="1200" b="1" dirty="0"/>
        </a:p>
      </dgm:t>
    </dgm:pt>
    <dgm:pt modelId="{8E3CF633-0BE3-4C6D-90F0-D9E68F40E42A}" type="parTrans" cxnId="{6B2B43A0-67C2-4B13-9709-31A85D7393D3}">
      <dgm:prSet/>
      <dgm:spPr/>
      <dgm:t>
        <a:bodyPr/>
        <a:lstStyle/>
        <a:p>
          <a:endParaRPr lang="ru-RU"/>
        </a:p>
      </dgm:t>
    </dgm:pt>
    <dgm:pt modelId="{8ECD55B7-6BAC-4601-82D1-B523335AC8CE}" type="sibTrans" cxnId="{6B2B43A0-67C2-4B13-9709-31A85D7393D3}">
      <dgm:prSet/>
      <dgm:spPr/>
      <dgm:t>
        <a:bodyPr/>
        <a:lstStyle/>
        <a:p>
          <a:endParaRPr lang="ru-RU"/>
        </a:p>
      </dgm:t>
    </dgm:pt>
    <dgm:pt modelId="{ACF2CAA3-7751-40BA-B506-20CA066CEBF4}">
      <dgm:prSet phldrT="[Текст]" custT="1"/>
      <dgm:spPr/>
      <dgm:t>
        <a:bodyPr/>
        <a:lstStyle/>
        <a:p>
          <a:endParaRPr lang="ru-RU" sz="2000" b="1" dirty="0"/>
        </a:p>
      </dgm:t>
    </dgm:pt>
    <dgm:pt modelId="{0058DD24-F824-40DE-8136-1F60CC92E7C1}" type="parTrans" cxnId="{3947B969-73BD-4910-B62C-3FDDFD63E791}">
      <dgm:prSet/>
      <dgm:spPr/>
      <dgm:t>
        <a:bodyPr/>
        <a:lstStyle/>
        <a:p>
          <a:endParaRPr lang="ru-RU"/>
        </a:p>
      </dgm:t>
    </dgm:pt>
    <dgm:pt modelId="{962E93F4-5EA4-4808-9912-EC17A7578851}" type="sibTrans" cxnId="{3947B969-73BD-4910-B62C-3FDDFD63E791}">
      <dgm:prSet/>
      <dgm:spPr/>
      <dgm:t>
        <a:bodyPr/>
        <a:lstStyle/>
        <a:p>
          <a:endParaRPr lang="ru-RU"/>
        </a:p>
      </dgm:t>
    </dgm:pt>
    <dgm:pt modelId="{551E9E26-BA7D-463A-A10A-97F550F751B0}">
      <dgm:prSet phldrT="[Текст]" custT="1"/>
      <dgm:spPr/>
      <dgm:t>
        <a:bodyPr/>
        <a:lstStyle/>
        <a:p>
          <a:endParaRPr lang="ru-RU" sz="2000" b="1" dirty="0" smtClean="0"/>
        </a:p>
        <a:p>
          <a:endParaRPr lang="ru-RU" sz="1300" dirty="0"/>
        </a:p>
      </dgm:t>
    </dgm:pt>
    <dgm:pt modelId="{F6B58F08-B8A0-4C13-AD21-297FFFF02AE3}" type="parTrans" cxnId="{8DB4850C-28FD-4866-B907-FA12BDFDE86A}">
      <dgm:prSet/>
      <dgm:spPr/>
      <dgm:t>
        <a:bodyPr/>
        <a:lstStyle/>
        <a:p>
          <a:endParaRPr lang="ru-RU"/>
        </a:p>
      </dgm:t>
    </dgm:pt>
    <dgm:pt modelId="{63F4AB46-6576-4124-AA7A-877A4E393179}" type="sibTrans" cxnId="{8DB4850C-28FD-4866-B907-FA12BDFDE86A}">
      <dgm:prSet/>
      <dgm:spPr/>
      <dgm:t>
        <a:bodyPr/>
        <a:lstStyle/>
        <a:p>
          <a:endParaRPr lang="ru-RU"/>
        </a:p>
      </dgm:t>
    </dgm:pt>
    <dgm:pt modelId="{A6F77BEA-EA7A-4789-BFE6-58F23F9D28BC}" type="pres">
      <dgm:prSet presAssocID="{0D1053AC-39A1-4D98-8047-30B2DD066905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F86EE1A5-73E1-48F0-8338-F4134DA6B4B0}" type="pres">
      <dgm:prSet presAssocID="{0D1053AC-39A1-4D98-8047-30B2DD066905}" presName="Name1" presStyleCnt="0"/>
      <dgm:spPr/>
    </dgm:pt>
    <dgm:pt modelId="{81512116-95B9-4027-9D2B-1F1A75D1CA97}" type="pres">
      <dgm:prSet presAssocID="{0D1053AC-39A1-4D98-8047-30B2DD066905}" presName="cycle" presStyleCnt="0"/>
      <dgm:spPr/>
    </dgm:pt>
    <dgm:pt modelId="{5E394A60-303D-44C1-B016-CC1448B34C9D}" type="pres">
      <dgm:prSet presAssocID="{0D1053AC-39A1-4D98-8047-30B2DD066905}" presName="srcNode" presStyleLbl="node1" presStyleIdx="0" presStyleCnt="3"/>
      <dgm:spPr/>
    </dgm:pt>
    <dgm:pt modelId="{9CD26F18-E9F6-425D-A372-A1EB20A0FD6B}" type="pres">
      <dgm:prSet presAssocID="{0D1053AC-39A1-4D98-8047-30B2DD066905}" presName="conn" presStyleLbl="parChTrans1D2" presStyleIdx="0" presStyleCnt="1"/>
      <dgm:spPr/>
      <dgm:t>
        <a:bodyPr/>
        <a:lstStyle/>
        <a:p>
          <a:endParaRPr lang="ru-RU"/>
        </a:p>
      </dgm:t>
    </dgm:pt>
    <dgm:pt modelId="{D03569C5-E6E8-4A19-84DE-D86AF23D64E5}" type="pres">
      <dgm:prSet presAssocID="{0D1053AC-39A1-4D98-8047-30B2DD066905}" presName="extraNode" presStyleLbl="node1" presStyleIdx="0" presStyleCnt="3"/>
      <dgm:spPr/>
    </dgm:pt>
    <dgm:pt modelId="{82AE5138-AA6D-4E89-A74A-56307A83183B}" type="pres">
      <dgm:prSet presAssocID="{0D1053AC-39A1-4D98-8047-30B2DD066905}" presName="dstNode" presStyleLbl="node1" presStyleIdx="0" presStyleCnt="3"/>
      <dgm:spPr/>
    </dgm:pt>
    <dgm:pt modelId="{F38C49A9-C6AC-4D13-A11E-1613707E56A8}" type="pres">
      <dgm:prSet presAssocID="{729A3659-C783-43DD-B5A1-B0B0C373C0F1}" presName="text_1" presStyleLbl="node1" presStyleIdx="0" presStyleCnt="3" custScaleX="100208" custScaleY="125926" custLinFactNeighborX="-268" custLinFactNeighborY="-19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4C5F26-5A2E-432C-9988-EDB60C4A1638}" type="pres">
      <dgm:prSet presAssocID="{729A3659-C783-43DD-B5A1-B0B0C373C0F1}" presName="accent_1" presStyleCnt="0"/>
      <dgm:spPr/>
    </dgm:pt>
    <dgm:pt modelId="{90410CCF-99B3-4442-8E32-CDD8AC28D17C}" type="pres">
      <dgm:prSet presAssocID="{729A3659-C783-43DD-B5A1-B0B0C373C0F1}" presName="accentRepeatNode" presStyleLbl="solidFgAcc1" presStyleIdx="0" presStyleCnt="3"/>
      <dgm:spPr/>
    </dgm:pt>
    <dgm:pt modelId="{7FA9BE70-F0BD-4DA5-9D4E-C43EF0788B77}" type="pres">
      <dgm:prSet presAssocID="{ACF2CAA3-7751-40BA-B506-20CA066CEBF4}" presName="text_2" presStyleLbl="node1" presStyleIdx="1" presStyleCnt="3" custScaleY="125719" custLinFactNeighborX="-491" custLinFactNeighborY="-2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D61AC9-267C-4B4B-8BF7-8AAEFEEE9D08}" type="pres">
      <dgm:prSet presAssocID="{ACF2CAA3-7751-40BA-B506-20CA066CEBF4}" presName="accent_2" presStyleCnt="0"/>
      <dgm:spPr/>
    </dgm:pt>
    <dgm:pt modelId="{722D560E-6041-4918-B34E-48EE07ED0787}" type="pres">
      <dgm:prSet presAssocID="{ACF2CAA3-7751-40BA-B506-20CA066CEBF4}" presName="accentRepeatNode" presStyleLbl="solidFgAcc1" presStyleIdx="1" presStyleCnt="3"/>
      <dgm:spPr/>
    </dgm:pt>
    <dgm:pt modelId="{B1B8D081-42B7-4A23-9A29-07C145104230}" type="pres">
      <dgm:prSet presAssocID="{551E9E26-BA7D-463A-A10A-97F550F751B0}" presName="text_3" presStyleLbl="node1" presStyleIdx="2" presStyleCnt="3" custScaleY="135587" custLinFactNeighborX="418" custLinFactNeighborY="34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8D336A-BD50-46DC-AB84-48D9DC44D0A6}" type="pres">
      <dgm:prSet presAssocID="{551E9E26-BA7D-463A-A10A-97F550F751B0}" presName="accent_3" presStyleCnt="0"/>
      <dgm:spPr/>
    </dgm:pt>
    <dgm:pt modelId="{557AFAFA-969B-465C-B026-94AC10DE8201}" type="pres">
      <dgm:prSet presAssocID="{551E9E26-BA7D-463A-A10A-97F550F751B0}" presName="accentRepeatNode" presStyleLbl="solidFgAcc1" presStyleIdx="2" presStyleCnt="3"/>
      <dgm:spPr/>
    </dgm:pt>
  </dgm:ptLst>
  <dgm:cxnLst>
    <dgm:cxn modelId="{8AF5F697-F359-449A-A0FC-2C1F2AD4F608}" type="presOf" srcId="{551E9E26-BA7D-463A-A10A-97F550F751B0}" destId="{B1B8D081-42B7-4A23-9A29-07C145104230}" srcOrd="0" destOrd="0" presId="urn:microsoft.com/office/officeart/2008/layout/VerticalCurvedList"/>
    <dgm:cxn modelId="{36F06752-479C-4BDF-AEBC-D041B31B11E4}" type="presOf" srcId="{729A3659-C783-43DD-B5A1-B0B0C373C0F1}" destId="{F38C49A9-C6AC-4D13-A11E-1613707E56A8}" srcOrd="0" destOrd="0" presId="urn:microsoft.com/office/officeart/2008/layout/VerticalCurvedList"/>
    <dgm:cxn modelId="{1C9F9DB6-8C59-489C-9660-BDB5408110CC}" type="presOf" srcId="{0D1053AC-39A1-4D98-8047-30B2DD066905}" destId="{A6F77BEA-EA7A-4789-BFE6-58F23F9D28BC}" srcOrd="0" destOrd="0" presId="urn:microsoft.com/office/officeart/2008/layout/VerticalCurvedList"/>
    <dgm:cxn modelId="{8DB4850C-28FD-4866-B907-FA12BDFDE86A}" srcId="{0D1053AC-39A1-4D98-8047-30B2DD066905}" destId="{551E9E26-BA7D-463A-A10A-97F550F751B0}" srcOrd="2" destOrd="0" parTransId="{F6B58F08-B8A0-4C13-AD21-297FFFF02AE3}" sibTransId="{63F4AB46-6576-4124-AA7A-877A4E393179}"/>
    <dgm:cxn modelId="{6B2B43A0-67C2-4B13-9709-31A85D7393D3}" srcId="{0D1053AC-39A1-4D98-8047-30B2DD066905}" destId="{729A3659-C783-43DD-B5A1-B0B0C373C0F1}" srcOrd="0" destOrd="0" parTransId="{8E3CF633-0BE3-4C6D-90F0-D9E68F40E42A}" sibTransId="{8ECD55B7-6BAC-4601-82D1-B523335AC8CE}"/>
    <dgm:cxn modelId="{D8E2F8C0-C671-4981-BFC2-4F01A5400012}" type="presOf" srcId="{ACF2CAA3-7751-40BA-B506-20CA066CEBF4}" destId="{7FA9BE70-F0BD-4DA5-9D4E-C43EF0788B77}" srcOrd="0" destOrd="0" presId="urn:microsoft.com/office/officeart/2008/layout/VerticalCurvedList"/>
    <dgm:cxn modelId="{013694FC-0447-4411-863C-D3E6DDD74461}" type="presOf" srcId="{8ECD55B7-6BAC-4601-82D1-B523335AC8CE}" destId="{9CD26F18-E9F6-425D-A372-A1EB20A0FD6B}" srcOrd="0" destOrd="0" presId="urn:microsoft.com/office/officeart/2008/layout/VerticalCurvedList"/>
    <dgm:cxn modelId="{3947B969-73BD-4910-B62C-3FDDFD63E791}" srcId="{0D1053AC-39A1-4D98-8047-30B2DD066905}" destId="{ACF2CAA3-7751-40BA-B506-20CA066CEBF4}" srcOrd="1" destOrd="0" parTransId="{0058DD24-F824-40DE-8136-1F60CC92E7C1}" sibTransId="{962E93F4-5EA4-4808-9912-EC17A7578851}"/>
    <dgm:cxn modelId="{92E5DF17-3C5C-436F-9B1F-49210DDAF448}" type="presParOf" srcId="{A6F77BEA-EA7A-4789-BFE6-58F23F9D28BC}" destId="{F86EE1A5-73E1-48F0-8338-F4134DA6B4B0}" srcOrd="0" destOrd="0" presId="urn:microsoft.com/office/officeart/2008/layout/VerticalCurvedList"/>
    <dgm:cxn modelId="{3401F06E-732A-404A-8445-E66F120F0CDD}" type="presParOf" srcId="{F86EE1A5-73E1-48F0-8338-F4134DA6B4B0}" destId="{81512116-95B9-4027-9D2B-1F1A75D1CA97}" srcOrd="0" destOrd="0" presId="urn:microsoft.com/office/officeart/2008/layout/VerticalCurvedList"/>
    <dgm:cxn modelId="{A8FB8C9C-D1C8-4C2D-AD23-638C08F94C33}" type="presParOf" srcId="{81512116-95B9-4027-9D2B-1F1A75D1CA97}" destId="{5E394A60-303D-44C1-B016-CC1448B34C9D}" srcOrd="0" destOrd="0" presId="urn:microsoft.com/office/officeart/2008/layout/VerticalCurvedList"/>
    <dgm:cxn modelId="{F5B1C2E3-11D0-4A57-AC66-BE5A1E80FCE2}" type="presParOf" srcId="{81512116-95B9-4027-9D2B-1F1A75D1CA97}" destId="{9CD26F18-E9F6-425D-A372-A1EB20A0FD6B}" srcOrd="1" destOrd="0" presId="urn:microsoft.com/office/officeart/2008/layout/VerticalCurvedList"/>
    <dgm:cxn modelId="{6DA6ED34-BAED-4084-AA24-4B6C094D28C4}" type="presParOf" srcId="{81512116-95B9-4027-9D2B-1F1A75D1CA97}" destId="{D03569C5-E6E8-4A19-84DE-D86AF23D64E5}" srcOrd="2" destOrd="0" presId="urn:microsoft.com/office/officeart/2008/layout/VerticalCurvedList"/>
    <dgm:cxn modelId="{936D2CC9-DA4F-4188-9A04-0235997B892E}" type="presParOf" srcId="{81512116-95B9-4027-9D2B-1F1A75D1CA97}" destId="{82AE5138-AA6D-4E89-A74A-56307A83183B}" srcOrd="3" destOrd="0" presId="urn:microsoft.com/office/officeart/2008/layout/VerticalCurvedList"/>
    <dgm:cxn modelId="{5EE2220A-D226-4ADB-A06A-5FB442FAB88C}" type="presParOf" srcId="{F86EE1A5-73E1-48F0-8338-F4134DA6B4B0}" destId="{F38C49A9-C6AC-4D13-A11E-1613707E56A8}" srcOrd="1" destOrd="0" presId="urn:microsoft.com/office/officeart/2008/layout/VerticalCurvedList"/>
    <dgm:cxn modelId="{CEC20F4D-8415-4EFC-9FD9-B0FF89965B91}" type="presParOf" srcId="{F86EE1A5-73E1-48F0-8338-F4134DA6B4B0}" destId="{ED4C5F26-5A2E-432C-9988-EDB60C4A1638}" srcOrd="2" destOrd="0" presId="urn:microsoft.com/office/officeart/2008/layout/VerticalCurvedList"/>
    <dgm:cxn modelId="{66A1E88E-DD25-453E-9AD8-46E4D9BF8560}" type="presParOf" srcId="{ED4C5F26-5A2E-432C-9988-EDB60C4A1638}" destId="{90410CCF-99B3-4442-8E32-CDD8AC28D17C}" srcOrd="0" destOrd="0" presId="urn:microsoft.com/office/officeart/2008/layout/VerticalCurvedList"/>
    <dgm:cxn modelId="{A862E355-8973-4464-8BAC-9A3BE78F56A5}" type="presParOf" srcId="{F86EE1A5-73E1-48F0-8338-F4134DA6B4B0}" destId="{7FA9BE70-F0BD-4DA5-9D4E-C43EF0788B77}" srcOrd="3" destOrd="0" presId="urn:microsoft.com/office/officeart/2008/layout/VerticalCurvedList"/>
    <dgm:cxn modelId="{A7DA60BC-1003-4983-8A1D-2E06019D1477}" type="presParOf" srcId="{F86EE1A5-73E1-48F0-8338-F4134DA6B4B0}" destId="{D5D61AC9-267C-4B4B-8BF7-8AAEFEEE9D08}" srcOrd="4" destOrd="0" presId="urn:microsoft.com/office/officeart/2008/layout/VerticalCurvedList"/>
    <dgm:cxn modelId="{BE2CF0ED-DFFB-419B-8BFB-A3FFACD9ADF2}" type="presParOf" srcId="{D5D61AC9-267C-4B4B-8BF7-8AAEFEEE9D08}" destId="{722D560E-6041-4918-B34E-48EE07ED0787}" srcOrd="0" destOrd="0" presId="urn:microsoft.com/office/officeart/2008/layout/VerticalCurvedList"/>
    <dgm:cxn modelId="{B1DB04DE-9395-4F9F-9491-879DB52AD224}" type="presParOf" srcId="{F86EE1A5-73E1-48F0-8338-F4134DA6B4B0}" destId="{B1B8D081-42B7-4A23-9A29-07C145104230}" srcOrd="5" destOrd="0" presId="urn:microsoft.com/office/officeart/2008/layout/VerticalCurvedList"/>
    <dgm:cxn modelId="{A8887B20-85BC-4F43-B45D-D0AC94F4C008}" type="presParOf" srcId="{F86EE1A5-73E1-48F0-8338-F4134DA6B4B0}" destId="{CD8D336A-BD50-46DC-AB84-48D9DC44D0A6}" srcOrd="6" destOrd="0" presId="urn:microsoft.com/office/officeart/2008/layout/VerticalCurvedList"/>
    <dgm:cxn modelId="{D8C8E894-4333-4599-948D-9D890C377D75}" type="presParOf" srcId="{CD8D336A-BD50-46DC-AB84-48D9DC44D0A6}" destId="{557AFAFA-969B-465C-B026-94AC10DE820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D1053AC-39A1-4D98-8047-30B2DD066905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29A3659-C783-43DD-B5A1-B0B0C373C0F1}">
      <dgm:prSet phldrT="[Текст]" custT="1"/>
      <dgm:spPr/>
      <dgm:t>
        <a:bodyPr/>
        <a:lstStyle/>
        <a:p>
          <a:endParaRPr lang="en-US" sz="2000" b="1" dirty="0" smtClean="0"/>
        </a:p>
        <a:p>
          <a:r>
            <a:rPr lang="ru-RU" sz="2000" b="1" dirty="0" smtClean="0"/>
            <a:t>«Выбор правильного ответа».</a:t>
          </a:r>
          <a:r>
            <a:rPr lang="en-US" sz="2000" b="1" dirty="0" smtClean="0"/>
            <a:t> </a:t>
          </a:r>
          <a:r>
            <a:rPr lang="ru-RU" sz="2000" b="1" dirty="0" smtClean="0"/>
            <a:t>Даются тестовые задания, включающие до 10 вопросов с указанием 4-5 вариантов ответа. Данный раздел направлен на уверенный и четкий ответ участника.</a:t>
          </a:r>
        </a:p>
        <a:p>
          <a:endParaRPr lang="ru-RU" sz="1200" b="1" dirty="0"/>
        </a:p>
      </dgm:t>
    </dgm:pt>
    <dgm:pt modelId="{8E3CF633-0BE3-4C6D-90F0-D9E68F40E42A}" type="parTrans" cxnId="{6B2B43A0-67C2-4B13-9709-31A85D7393D3}">
      <dgm:prSet/>
      <dgm:spPr/>
      <dgm:t>
        <a:bodyPr/>
        <a:lstStyle/>
        <a:p>
          <a:endParaRPr lang="ru-RU"/>
        </a:p>
      </dgm:t>
    </dgm:pt>
    <dgm:pt modelId="{8ECD55B7-6BAC-4601-82D1-B523335AC8CE}" type="sibTrans" cxnId="{6B2B43A0-67C2-4B13-9709-31A85D7393D3}">
      <dgm:prSet/>
      <dgm:spPr/>
      <dgm:t>
        <a:bodyPr/>
        <a:lstStyle/>
        <a:p>
          <a:endParaRPr lang="ru-RU"/>
        </a:p>
      </dgm:t>
    </dgm:pt>
    <dgm:pt modelId="{ACF2CAA3-7751-40BA-B506-20CA066CEBF4}">
      <dgm:prSet phldrT="[Текст]" custT="1"/>
      <dgm:spPr/>
      <dgm:t>
        <a:bodyPr/>
        <a:lstStyle/>
        <a:p>
          <a:r>
            <a:rPr lang="ru-RU" sz="2000" b="1" dirty="0" smtClean="0"/>
            <a:t>«Заполни пробел»</a:t>
          </a:r>
          <a:r>
            <a:rPr lang="en-US" sz="2000" b="1" dirty="0" smtClean="0"/>
            <a:t> </a:t>
          </a:r>
          <a:r>
            <a:rPr lang="ru-RU" sz="2000" b="1" dirty="0" smtClean="0"/>
            <a:t>Этот раздел содержит краткие вопросы, логические задачи, текстовые задачи, правила, на которые учитель может быстро ответить. Данный раздел направлен на повышение логического мышления участника и скорости решения задач.</a:t>
          </a:r>
          <a:endParaRPr lang="ru-RU" sz="2000" b="1" dirty="0"/>
        </a:p>
      </dgm:t>
    </dgm:pt>
    <dgm:pt modelId="{0058DD24-F824-40DE-8136-1F60CC92E7C1}" type="parTrans" cxnId="{3947B969-73BD-4910-B62C-3FDDFD63E791}">
      <dgm:prSet/>
      <dgm:spPr/>
      <dgm:t>
        <a:bodyPr/>
        <a:lstStyle/>
        <a:p>
          <a:endParaRPr lang="ru-RU"/>
        </a:p>
      </dgm:t>
    </dgm:pt>
    <dgm:pt modelId="{962E93F4-5EA4-4808-9912-EC17A7578851}" type="sibTrans" cxnId="{3947B969-73BD-4910-B62C-3FDDFD63E791}">
      <dgm:prSet/>
      <dgm:spPr/>
      <dgm:t>
        <a:bodyPr/>
        <a:lstStyle/>
        <a:p>
          <a:endParaRPr lang="ru-RU"/>
        </a:p>
      </dgm:t>
    </dgm:pt>
    <dgm:pt modelId="{551E9E26-BA7D-463A-A10A-97F550F751B0}">
      <dgm:prSet phldrT="[Текст]" custT="1"/>
      <dgm:spPr/>
      <dgm:t>
        <a:bodyPr/>
        <a:lstStyle/>
        <a:p>
          <a:endParaRPr lang="ru-RU" sz="1300" dirty="0"/>
        </a:p>
      </dgm:t>
    </dgm:pt>
    <dgm:pt modelId="{F6B58F08-B8A0-4C13-AD21-297FFFF02AE3}" type="parTrans" cxnId="{8DB4850C-28FD-4866-B907-FA12BDFDE86A}">
      <dgm:prSet/>
      <dgm:spPr/>
      <dgm:t>
        <a:bodyPr/>
        <a:lstStyle/>
        <a:p>
          <a:endParaRPr lang="ru-RU"/>
        </a:p>
      </dgm:t>
    </dgm:pt>
    <dgm:pt modelId="{63F4AB46-6576-4124-AA7A-877A4E393179}" type="sibTrans" cxnId="{8DB4850C-28FD-4866-B907-FA12BDFDE86A}">
      <dgm:prSet/>
      <dgm:spPr/>
      <dgm:t>
        <a:bodyPr/>
        <a:lstStyle/>
        <a:p>
          <a:endParaRPr lang="ru-RU"/>
        </a:p>
      </dgm:t>
    </dgm:pt>
    <dgm:pt modelId="{A6F77BEA-EA7A-4789-BFE6-58F23F9D28BC}" type="pres">
      <dgm:prSet presAssocID="{0D1053AC-39A1-4D98-8047-30B2DD066905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F86EE1A5-73E1-48F0-8338-F4134DA6B4B0}" type="pres">
      <dgm:prSet presAssocID="{0D1053AC-39A1-4D98-8047-30B2DD066905}" presName="Name1" presStyleCnt="0"/>
      <dgm:spPr/>
    </dgm:pt>
    <dgm:pt modelId="{81512116-95B9-4027-9D2B-1F1A75D1CA97}" type="pres">
      <dgm:prSet presAssocID="{0D1053AC-39A1-4D98-8047-30B2DD066905}" presName="cycle" presStyleCnt="0"/>
      <dgm:spPr/>
    </dgm:pt>
    <dgm:pt modelId="{5E394A60-303D-44C1-B016-CC1448B34C9D}" type="pres">
      <dgm:prSet presAssocID="{0D1053AC-39A1-4D98-8047-30B2DD066905}" presName="srcNode" presStyleLbl="node1" presStyleIdx="0" presStyleCnt="3"/>
      <dgm:spPr/>
    </dgm:pt>
    <dgm:pt modelId="{9CD26F18-E9F6-425D-A372-A1EB20A0FD6B}" type="pres">
      <dgm:prSet presAssocID="{0D1053AC-39A1-4D98-8047-30B2DD066905}" presName="conn" presStyleLbl="parChTrans1D2" presStyleIdx="0" presStyleCnt="1"/>
      <dgm:spPr/>
      <dgm:t>
        <a:bodyPr/>
        <a:lstStyle/>
        <a:p>
          <a:endParaRPr lang="ru-RU"/>
        </a:p>
      </dgm:t>
    </dgm:pt>
    <dgm:pt modelId="{D03569C5-E6E8-4A19-84DE-D86AF23D64E5}" type="pres">
      <dgm:prSet presAssocID="{0D1053AC-39A1-4D98-8047-30B2DD066905}" presName="extraNode" presStyleLbl="node1" presStyleIdx="0" presStyleCnt="3"/>
      <dgm:spPr/>
    </dgm:pt>
    <dgm:pt modelId="{82AE5138-AA6D-4E89-A74A-56307A83183B}" type="pres">
      <dgm:prSet presAssocID="{0D1053AC-39A1-4D98-8047-30B2DD066905}" presName="dstNode" presStyleLbl="node1" presStyleIdx="0" presStyleCnt="3"/>
      <dgm:spPr/>
    </dgm:pt>
    <dgm:pt modelId="{F38C49A9-C6AC-4D13-A11E-1613707E56A8}" type="pres">
      <dgm:prSet presAssocID="{729A3659-C783-43DD-B5A1-B0B0C373C0F1}" presName="text_1" presStyleLbl="node1" presStyleIdx="0" presStyleCnt="3" custScaleX="100208" custScaleY="125926" custLinFactNeighborX="-268" custLinFactNeighborY="-19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4C5F26-5A2E-432C-9988-EDB60C4A1638}" type="pres">
      <dgm:prSet presAssocID="{729A3659-C783-43DD-B5A1-B0B0C373C0F1}" presName="accent_1" presStyleCnt="0"/>
      <dgm:spPr/>
    </dgm:pt>
    <dgm:pt modelId="{90410CCF-99B3-4442-8E32-CDD8AC28D17C}" type="pres">
      <dgm:prSet presAssocID="{729A3659-C783-43DD-B5A1-B0B0C373C0F1}" presName="accentRepeatNode" presStyleLbl="solidFgAcc1" presStyleIdx="0" presStyleCnt="3"/>
      <dgm:spPr/>
    </dgm:pt>
    <dgm:pt modelId="{7FA9BE70-F0BD-4DA5-9D4E-C43EF0788B77}" type="pres">
      <dgm:prSet presAssocID="{ACF2CAA3-7751-40BA-B506-20CA066CEBF4}" presName="text_2" presStyleLbl="node1" presStyleIdx="1" presStyleCnt="3" custScaleY="125719" custLinFactNeighborX="-491" custLinFactNeighborY="-2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D61AC9-267C-4B4B-8BF7-8AAEFEEE9D08}" type="pres">
      <dgm:prSet presAssocID="{ACF2CAA3-7751-40BA-B506-20CA066CEBF4}" presName="accent_2" presStyleCnt="0"/>
      <dgm:spPr/>
    </dgm:pt>
    <dgm:pt modelId="{722D560E-6041-4918-B34E-48EE07ED0787}" type="pres">
      <dgm:prSet presAssocID="{ACF2CAA3-7751-40BA-B506-20CA066CEBF4}" presName="accentRepeatNode" presStyleLbl="solidFgAcc1" presStyleIdx="1" presStyleCnt="3"/>
      <dgm:spPr/>
    </dgm:pt>
    <dgm:pt modelId="{B1B8D081-42B7-4A23-9A29-07C145104230}" type="pres">
      <dgm:prSet presAssocID="{551E9E26-BA7D-463A-A10A-97F550F751B0}" presName="text_3" presStyleLbl="node1" presStyleIdx="2" presStyleCnt="3" custScaleY="135587" custLinFactNeighborX="418" custLinFactNeighborY="34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8D336A-BD50-46DC-AB84-48D9DC44D0A6}" type="pres">
      <dgm:prSet presAssocID="{551E9E26-BA7D-463A-A10A-97F550F751B0}" presName="accent_3" presStyleCnt="0"/>
      <dgm:spPr/>
    </dgm:pt>
    <dgm:pt modelId="{557AFAFA-969B-465C-B026-94AC10DE8201}" type="pres">
      <dgm:prSet presAssocID="{551E9E26-BA7D-463A-A10A-97F550F751B0}" presName="accentRepeatNode" presStyleLbl="solidFgAcc1" presStyleIdx="2" presStyleCnt="3"/>
      <dgm:spPr/>
    </dgm:pt>
  </dgm:ptLst>
  <dgm:cxnLst>
    <dgm:cxn modelId="{CC2A3681-A20D-4B9D-A675-488E08650C02}" type="presOf" srcId="{8ECD55B7-6BAC-4601-82D1-B523335AC8CE}" destId="{9CD26F18-E9F6-425D-A372-A1EB20A0FD6B}" srcOrd="0" destOrd="0" presId="urn:microsoft.com/office/officeart/2008/layout/VerticalCurvedList"/>
    <dgm:cxn modelId="{0D3F0812-C421-4C2A-B88D-E9358FFC55AC}" type="presOf" srcId="{0D1053AC-39A1-4D98-8047-30B2DD066905}" destId="{A6F77BEA-EA7A-4789-BFE6-58F23F9D28BC}" srcOrd="0" destOrd="0" presId="urn:microsoft.com/office/officeart/2008/layout/VerticalCurvedList"/>
    <dgm:cxn modelId="{FC541DA9-9C27-4B12-9F90-8A3F86C2972F}" type="presOf" srcId="{551E9E26-BA7D-463A-A10A-97F550F751B0}" destId="{B1B8D081-42B7-4A23-9A29-07C145104230}" srcOrd="0" destOrd="0" presId="urn:microsoft.com/office/officeart/2008/layout/VerticalCurvedList"/>
    <dgm:cxn modelId="{8DB4850C-28FD-4866-B907-FA12BDFDE86A}" srcId="{0D1053AC-39A1-4D98-8047-30B2DD066905}" destId="{551E9E26-BA7D-463A-A10A-97F550F751B0}" srcOrd="2" destOrd="0" parTransId="{F6B58F08-B8A0-4C13-AD21-297FFFF02AE3}" sibTransId="{63F4AB46-6576-4124-AA7A-877A4E393179}"/>
    <dgm:cxn modelId="{6B2B43A0-67C2-4B13-9709-31A85D7393D3}" srcId="{0D1053AC-39A1-4D98-8047-30B2DD066905}" destId="{729A3659-C783-43DD-B5A1-B0B0C373C0F1}" srcOrd="0" destOrd="0" parTransId="{8E3CF633-0BE3-4C6D-90F0-D9E68F40E42A}" sibTransId="{8ECD55B7-6BAC-4601-82D1-B523335AC8CE}"/>
    <dgm:cxn modelId="{29179507-AFB3-4802-8320-BD9DA7A44569}" type="presOf" srcId="{ACF2CAA3-7751-40BA-B506-20CA066CEBF4}" destId="{7FA9BE70-F0BD-4DA5-9D4E-C43EF0788B77}" srcOrd="0" destOrd="0" presId="urn:microsoft.com/office/officeart/2008/layout/VerticalCurvedList"/>
    <dgm:cxn modelId="{3947B969-73BD-4910-B62C-3FDDFD63E791}" srcId="{0D1053AC-39A1-4D98-8047-30B2DD066905}" destId="{ACF2CAA3-7751-40BA-B506-20CA066CEBF4}" srcOrd="1" destOrd="0" parTransId="{0058DD24-F824-40DE-8136-1F60CC92E7C1}" sibTransId="{962E93F4-5EA4-4808-9912-EC17A7578851}"/>
    <dgm:cxn modelId="{2026D93C-EC79-45E2-AB7E-4331E20EE984}" type="presOf" srcId="{729A3659-C783-43DD-B5A1-B0B0C373C0F1}" destId="{F38C49A9-C6AC-4D13-A11E-1613707E56A8}" srcOrd="0" destOrd="0" presId="urn:microsoft.com/office/officeart/2008/layout/VerticalCurvedList"/>
    <dgm:cxn modelId="{9F56411C-6338-4AF1-A596-7E615624EEA7}" type="presParOf" srcId="{A6F77BEA-EA7A-4789-BFE6-58F23F9D28BC}" destId="{F86EE1A5-73E1-48F0-8338-F4134DA6B4B0}" srcOrd="0" destOrd="0" presId="urn:microsoft.com/office/officeart/2008/layout/VerticalCurvedList"/>
    <dgm:cxn modelId="{336266A4-9D49-4799-9817-8D2CE5892EC4}" type="presParOf" srcId="{F86EE1A5-73E1-48F0-8338-F4134DA6B4B0}" destId="{81512116-95B9-4027-9D2B-1F1A75D1CA97}" srcOrd="0" destOrd="0" presId="urn:microsoft.com/office/officeart/2008/layout/VerticalCurvedList"/>
    <dgm:cxn modelId="{63EB4824-7E45-4C17-893E-7BF4900988CE}" type="presParOf" srcId="{81512116-95B9-4027-9D2B-1F1A75D1CA97}" destId="{5E394A60-303D-44C1-B016-CC1448B34C9D}" srcOrd="0" destOrd="0" presId="urn:microsoft.com/office/officeart/2008/layout/VerticalCurvedList"/>
    <dgm:cxn modelId="{ABA24563-B7A7-407F-906D-E642FA38BD4C}" type="presParOf" srcId="{81512116-95B9-4027-9D2B-1F1A75D1CA97}" destId="{9CD26F18-E9F6-425D-A372-A1EB20A0FD6B}" srcOrd="1" destOrd="0" presId="urn:microsoft.com/office/officeart/2008/layout/VerticalCurvedList"/>
    <dgm:cxn modelId="{756CB549-31E3-48D1-A5DB-BFC009D70E82}" type="presParOf" srcId="{81512116-95B9-4027-9D2B-1F1A75D1CA97}" destId="{D03569C5-E6E8-4A19-84DE-D86AF23D64E5}" srcOrd="2" destOrd="0" presId="urn:microsoft.com/office/officeart/2008/layout/VerticalCurvedList"/>
    <dgm:cxn modelId="{0CA0E67F-EFB9-47C6-B382-1E16D051946B}" type="presParOf" srcId="{81512116-95B9-4027-9D2B-1F1A75D1CA97}" destId="{82AE5138-AA6D-4E89-A74A-56307A83183B}" srcOrd="3" destOrd="0" presId="urn:microsoft.com/office/officeart/2008/layout/VerticalCurvedList"/>
    <dgm:cxn modelId="{A1C421B3-0E05-4051-B3A9-8428B4725482}" type="presParOf" srcId="{F86EE1A5-73E1-48F0-8338-F4134DA6B4B0}" destId="{F38C49A9-C6AC-4D13-A11E-1613707E56A8}" srcOrd="1" destOrd="0" presId="urn:microsoft.com/office/officeart/2008/layout/VerticalCurvedList"/>
    <dgm:cxn modelId="{A93CB410-85C3-4C46-AFB7-B7C4ECF1EAF7}" type="presParOf" srcId="{F86EE1A5-73E1-48F0-8338-F4134DA6B4B0}" destId="{ED4C5F26-5A2E-432C-9988-EDB60C4A1638}" srcOrd="2" destOrd="0" presId="urn:microsoft.com/office/officeart/2008/layout/VerticalCurvedList"/>
    <dgm:cxn modelId="{46FE949F-B3C0-4068-8A5F-BD15F434A43B}" type="presParOf" srcId="{ED4C5F26-5A2E-432C-9988-EDB60C4A1638}" destId="{90410CCF-99B3-4442-8E32-CDD8AC28D17C}" srcOrd="0" destOrd="0" presId="urn:microsoft.com/office/officeart/2008/layout/VerticalCurvedList"/>
    <dgm:cxn modelId="{F7496B1F-B375-427F-BE44-3D03C1BB9189}" type="presParOf" srcId="{F86EE1A5-73E1-48F0-8338-F4134DA6B4B0}" destId="{7FA9BE70-F0BD-4DA5-9D4E-C43EF0788B77}" srcOrd="3" destOrd="0" presId="urn:microsoft.com/office/officeart/2008/layout/VerticalCurvedList"/>
    <dgm:cxn modelId="{259DFB46-60E0-4D51-872B-1D790131D407}" type="presParOf" srcId="{F86EE1A5-73E1-48F0-8338-F4134DA6B4B0}" destId="{D5D61AC9-267C-4B4B-8BF7-8AAEFEEE9D08}" srcOrd="4" destOrd="0" presId="urn:microsoft.com/office/officeart/2008/layout/VerticalCurvedList"/>
    <dgm:cxn modelId="{57E5827B-72F0-4D9D-9AF6-9227C1AEFAC5}" type="presParOf" srcId="{D5D61AC9-267C-4B4B-8BF7-8AAEFEEE9D08}" destId="{722D560E-6041-4918-B34E-48EE07ED0787}" srcOrd="0" destOrd="0" presId="urn:microsoft.com/office/officeart/2008/layout/VerticalCurvedList"/>
    <dgm:cxn modelId="{B15F1FA3-9436-4C49-83EE-65EFC220AC1E}" type="presParOf" srcId="{F86EE1A5-73E1-48F0-8338-F4134DA6B4B0}" destId="{B1B8D081-42B7-4A23-9A29-07C145104230}" srcOrd="5" destOrd="0" presId="urn:microsoft.com/office/officeart/2008/layout/VerticalCurvedList"/>
    <dgm:cxn modelId="{4020A1B7-6B18-4748-9175-D73FD1825083}" type="presParOf" srcId="{F86EE1A5-73E1-48F0-8338-F4134DA6B4B0}" destId="{CD8D336A-BD50-46DC-AB84-48D9DC44D0A6}" srcOrd="6" destOrd="0" presId="urn:microsoft.com/office/officeart/2008/layout/VerticalCurvedList"/>
    <dgm:cxn modelId="{FC4E0836-6A35-451B-ADCE-8C8B25078086}" type="presParOf" srcId="{CD8D336A-BD50-46DC-AB84-48D9DC44D0A6}" destId="{557AFAFA-969B-465C-B026-94AC10DE820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D1053AC-39A1-4D98-8047-30B2DD066905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29A3659-C783-43DD-B5A1-B0B0C373C0F1}">
      <dgm:prSet phldrT="[Текст]" custT="1"/>
      <dgm:spPr/>
      <dgm:t>
        <a:bodyPr/>
        <a:lstStyle/>
        <a:p>
          <a:endParaRPr lang="en-US" sz="2000" b="1" dirty="0" smtClean="0"/>
        </a:p>
        <a:p>
          <a:r>
            <a:rPr lang="ru-RU" sz="2000" b="1" dirty="0" smtClean="0"/>
            <a:t>«Выбор правильного ответа».</a:t>
          </a:r>
          <a:r>
            <a:rPr lang="en-US" sz="2000" b="1" dirty="0" smtClean="0"/>
            <a:t> </a:t>
          </a:r>
          <a:r>
            <a:rPr lang="ru-RU" sz="2000" b="1" dirty="0" smtClean="0"/>
            <a:t>Даются тестовые задания, включающие до 10 вопросов с указанием 4-5 вариантов ответа. Данный раздел направлен на уверенный и четкий ответ участника.</a:t>
          </a:r>
        </a:p>
        <a:p>
          <a:endParaRPr lang="ru-RU" sz="1200" b="1" dirty="0"/>
        </a:p>
      </dgm:t>
    </dgm:pt>
    <dgm:pt modelId="{8E3CF633-0BE3-4C6D-90F0-D9E68F40E42A}" type="parTrans" cxnId="{6B2B43A0-67C2-4B13-9709-31A85D7393D3}">
      <dgm:prSet/>
      <dgm:spPr/>
      <dgm:t>
        <a:bodyPr/>
        <a:lstStyle/>
        <a:p>
          <a:endParaRPr lang="ru-RU"/>
        </a:p>
      </dgm:t>
    </dgm:pt>
    <dgm:pt modelId="{8ECD55B7-6BAC-4601-82D1-B523335AC8CE}" type="sibTrans" cxnId="{6B2B43A0-67C2-4B13-9709-31A85D7393D3}">
      <dgm:prSet/>
      <dgm:spPr/>
      <dgm:t>
        <a:bodyPr/>
        <a:lstStyle/>
        <a:p>
          <a:endParaRPr lang="ru-RU"/>
        </a:p>
      </dgm:t>
    </dgm:pt>
    <dgm:pt modelId="{ACF2CAA3-7751-40BA-B506-20CA066CEBF4}">
      <dgm:prSet phldrT="[Текст]" custT="1"/>
      <dgm:spPr/>
      <dgm:t>
        <a:bodyPr/>
        <a:lstStyle/>
        <a:p>
          <a:r>
            <a:rPr lang="ru-RU" sz="2000" b="1" dirty="0" smtClean="0"/>
            <a:t>«Заполни пробел»</a:t>
          </a:r>
          <a:r>
            <a:rPr lang="en-US" sz="2000" b="1" dirty="0" smtClean="0"/>
            <a:t> </a:t>
          </a:r>
          <a:r>
            <a:rPr lang="ru-RU" sz="2000" b="1" dirty="0" smtClean="0"/>
            <a:t>Этот раздел содержит краткие вопросы, логические задачи, текстовые задачи, правила, на которые учитель может быстро ответить. Данный раздел направлен на повышение логического мышления участника и скорости решения задач.</a:t>
          </a:r>
          <a:endParaRPr lang="ru-RU" sz="2000" b="1" dirty="0"/>
        </a:p>
      </dgm:t>
    </dgm:pt>
    <dgm:pt modelId="{0058DD24-F824-40DE-8136-1F60CC92E7C1}" type="parTrans" cxnId="{3947B969-73BD-4910-B62C-3FDDFD63E791}">
      <dgm:prSet/>
      <dgm:spPr/>
      <dgm:t>
        <a:bodyPr/>
        <a:lstStyle/>
        <a:p>
          <a:endParaRPr lang="ru-RU"/>
        </a:p>
      </dgm:t>
    </dgm:pt>
    <dgm:pt modelId="{962E93F4-5EA4-4808-9912-EC17A7578851}" type="sibTrans" cxnId="{3947B969-73BD-4910-B62C-3FDDFD63E791}">
      <dgm:prSet/>
      <dgm:spPr/>
      <dgm:t>
        <a:bodyPr/>
        <a:lstStyle/>
        <a:p>
          <a:endParaRPr lang="ru-RU"/>
        </a:p>
      </dgm:t>
    </dgm:pt>
    <dgm:pt modelId="{551E9E26-BA7D-463A-A10A-97F550F751B0}">
      <dgm:prSet phldrT="[Текст]" custT="1"/>
      <dgm:spPr/>
      <dgm:t>
        <a:bodyPr/>
        <a:lstStyle/>
        <a:p>
          <a:endParaRPr lang="ru-RU" sz="2000" b="1" dirty="0" smtClean="0"/>
        </a:p>
        <a:p>
          <a:r>
            <a:rPr lang="ru-RU" sz="2000" b="1" dirty="0" smtClean="0"/>
            <a:t>«Вычислить, доказать» Дается условие задачи. Подробно излагается ход решения задания, ответ. В данном разделе комбинируются не менее 2-6 стандартных и нестандартных заданий, на предоставленных листах участники полностью записывают ход решения задач и ответы, баллы начисляются соответственно.</a:t>
          </a:r>
        </a:p>
        <a:p>
          <a:endParaRPr lang="ru-RU" sz="1300" dirty="0"/>
        </a:p>
      </dgm:t>
    </dgm:pt>
    <dgm:pt modelId="{F6B58F08-B8A0-4C13-AD21-297FFFF02AE3}" type="parTrans" cxnId="{8DB4850C-28FD-4866-B907-FA12BDFDE86A}">
      <dgm:prSet/>
      <dgm:spPr/>
      <dgm:t>
        <a:bodyPr/>
        <a:lstStyle/>
        <a:p>
          <a:endParaRPr lang="ru-RU"/>
        </a:p>
      </dgm:t>
    </dgm:pt>
    <dgm:pt modelId="{63F4AB46-6576-4124-AA7A-877A4E393179}" type="sibTrans" cxnId="{8DB4850C-28FD-4866-B907-FA12BDFDE86A}">
      <dgm:prSet/>
      <dgm:spPr/>
      <dgm:t>
        <a:bodyPr/>
        <a:lstStyle/>
        <a:p>
          <a:endParaRPr lang="ru-RU"/>
        </a:p>
      </dgm:t>
    </dgm:pt>
    <dgm:pt modelId="{A6F77BEA-EA7A-4789-BFE6-58F23F9D28BC}" type="pres">
      <dgm:prSet presAssocID="{0D1053AC-39A1-4D98-8047-30B2DD066905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F86EE1A5-73E1-48F0-8338-F4134DA6B4B0}" type="pres">
      <dgm:prSet presAssocID="{0D1053AC-39A1-4D98-8047-30B2DD066905}" presName="Name1" presStyleCnt="0"/>
      <dgm:spPr/>
    </dgm:pt>
    <dgm:pt modelId="{81512116-95B9-4027-9D2B-1F1A75D1CA97}" type="pres">
      <dgm:prSet presAssocID="{0D1053AC-39A1-4D98-8047-30B2DD066905}" presName="cycle" presStyleCnt="0"/>
      <dgm:spPr/>
    </dgm:pt>
    <dgm:pt modelId="{5E394A60-303D-44C1-B016-CC1448B34C9D}" type="pres">
      <dgm:prSet presAssocID="{0D1053AC-39A1-4D98-8047-30B2DD066905}" presName="srcNode" presStyleLbl="node1" presStyleIdx="0" presStyleCnt="3"/>
      <dgm:spPr/>
    </dgm:pt>
    <dgm:pt modelId="{9CD26F18-E9F6-425D-A372-A1EB20A0FD6B}" type="pres">
      <dgm:prSet presAssocID="{0D1053AC-39A1-4D98-8047-30B2DD066905}" presName="conn" presStyleLbl="parChTrans1D2" presStyleIdx="0" presStyleCnt="1"/>
      <dgm:spPr/>
      <dgm:t>
        <a:bodyPr/>
        <a:lstStyle/>
        <a:p>
          <a:endParaRPr lang="ru-RU"/>
        </a:p>
      </dgm:t>
    </dgm:pt>
    <dgm:pt modelId="{D03569C5-E6E8-4A19-84DE-D86AF23D64E5}" type="pres">
      <dgm:prSet presAssocID="{0D1053AC-39A1-4D98-8047-30B2DD066905}" presName="extraNode" presStyleLbl="node1" presStyleIdx="0" presStyleCnt="3"/>
      <dgm:spPr/>
    </dgm:pt>
    <dgm:pt modelId="{82AE5138-AA6D-4E89-A74A-56307A83183B}" type="pres">
      <dgm:prSet presAssocID="{0D1053AC-39A1-4D98-8047-30B2DD066905}" presName="dstNode" presStyleLbl="node1" presStyleIdx="0" presStyleCnt="3"/>
      <dgm:spPr/>
    </dgm:pt>
    <dgm:pt modelId="{F38C49A9-C6AC-4D13-A11E-1613707E56A8}" type="pres">
      <dgm:prSet presAssocID="{729A3659-C783-43DD-B5A1-B0B0C373C0F1}" presName="text_1" presStyleLbl="node1" presStyleIdx="0" presStyleCnt="3" custScaleX="100208" custScaleY="125926" custLinFactNeighborX="-268" custLinFactNeighborY="-19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4C5F26-5A2E-432C-9988-EDB60C4A1638}" type="pres">
      <dgm:prSet presAssocID="{729A3659-C783-43DD-B5A1-B0B0C373C0F1}" presName="accent_1" presStyleCnt="0"/>
      <dgm:spPr/>
    </dgm:pt>
    <dgm:pt modelId="{90410CCF-99B3-4442-8E32-CDD8AC28D17C}" type="pres">
      <dgm:prSet presAssocID="{729A3659-C783-43DD-B5A1-B0B0C373C0F1}" presName="accentRepeatNode" presStyleLbl="solidFgAcc1" presStyleIdx="0" presStyleCnt="3"/>
      <dgm:spPr/>
    </dgm:pt>
    <dgm:pt modelId="{7FA9BE70-F0BD-4DA5-9D4E-C43EF0788B77}" type="pres">
      <dgm:prSet presAssocID="{ACF2CAA3-7751-40BA-B506-20CA066CEBF4}" presName="text_2" presStyleLbl="node1" presStyleIdx="1" presStyleCnt="3" custScaleY="125719" custLinFactNeighborX="-491" custLinFactNeighborY="-2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D61AC9-267C-4B4B-8BF7-8AAEFEEE9D08}" type="pres">
      <dgm:prSet presAssocID="{ACF2CAA3-7751-40BA-B506-20CA066CEBF4}" presName="accent_2" presStyleCnt="0"/>
      <dgm:spPr/>
    </dgm:pt>
    <dgm:pt modelId="{722D560E-6041-4918-B34E-48EE07ED0787}" type="pres">
      <dgm:prSet presAssocID="{ACF2CAA3-7751-40BA-B506-20CA066CEBF4}" presName="accentRepeatNode" presStyleLbl="solidFgAcc1" presStyleIdx="1" presStyleCnt="3"/>
      <dgm:spPr/>
    </dgm:pt>
    <dgm:pt modelId="{B1B8D081-42B7-4A23-9A29-07C145104230}" type="pres">
      <dgm:prSet presAssocID="{551E9E26-BA7D-463A-A10A-97F550F751B0}" presName="text_3" presStyleLbl="node1" presStyleIdx="2" presStyleCnt="3" custScaleY="135587" custLinFactNeighborX="418" custLinFactNeighborY="34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8D336A-BD50-46DC-AB84-48D9DC44D0A6}" type="pres">
      <dgm:prSet presAssocID="{551E9E26-BA7D-463A-A10A-97F550F751B0}" presName="accent_3" presStyleCnt="0"/>
      <dgm:spPr/>
    </dgm:pt>
    <dgm:pt modelId="{557AFAFA-969B-465C-B026-94AC10DE8201}" type="pres">
      <dgm:prSet presAssocID="{551E9E26-BA7D-463A-A10A-97F550F751B0}" presName="accentRepeatNode" presStyleLbl="solidFgAcc1" presStyleIdx="2" presStyleCnt="3"/>
      <dgm:spPr/>
    </dgm:pt>
  </dgm:ptLst>
  <dgm:cxnLst>
    <dgm:cxn modelId="{3947B969-73BD-4910-B62C-3FDDFD63E791}" srcId="{0D1053AC-39A1-4D98-8047-30B2DD066905}" destId="{ACF2CAA3-7751-40BA-B506-20CA066CEBF4}" srcOrd="1" destOrd="0" parTransId="{0058DD24-F824-40DE-8136-1F60CC92E7C1}" sibTransId="{962E93F4-5EA4-4808-9912-EC17A7578851}"/>
    <dgm:cxn modelId="{81B0CCE6-B0BB-4C86-B4B3-F384F3D1235E}" type="presOf" srcId="{729A3659-C783-43DD-B5A1-B0B0C373C0F1}" destId="{F38C49A9-C6AC-4D13-A11E-1613707E56A8}" srcOrd="0" destOrd="0" presId="urn:microsoft.com/office/officeart/2008/layout/VerticalCurvedList"/>
    <dgm:cxn modelId="{8DB4850C-28FD-4866-B907-FA12BDFDE86A}" srcId="{0D1053AC-39A1-4D98-8047-30B2DD066905}" destId="{551E9E26-BA7D-463A-A10A-97F550F751B0}" srcOrd="2" destOrd="0" parTransId="{F6B58F08-B8A0-4C13-AD21-297FFFF02AE3}" sibTransId="{63F4AB46-6576-4124-AA7A-877A4E393179}"/>
    <dgm:cxn modelId="{E8776C06-B98C-437A-BF76-0F5DEAFBD0A7}" type="presOf" srcId="{ACF2CAA3-7751-40BA-B506-20CA066CEBF4}" destId="{7FA9BE70-F0BD-4DA5-9D4E-C43EF0788B77}" srcOrd="0" destOrd="0" presId="urn:microsoft.com/office/officeart/2008/layout/VerticalCurvedList"/>
    <dgm:cxn modelId="{6B2B43A0-67C2-4B13-9709-31A85D7393D3}" srcId="{0D1053AC-39A1-4D98-8047-30B2DD066905}" destId="{729A3659-C783-43DD-B5A1-B0B0C373C0F1}" srcOrd="0" destOrd="0" parTransId="{8E3CF633-0BE3-4C6D-90F0-D9E68F40E42A}" sibTransId="{8ECD55B7-6BAC-4601-82D1-B523335AC8CE}"/>
    <dgm:cxn modelId="{BFD55B5E-AC3A-4D61-B6D7-6D9CC008DB00}" type="presOf" srcId="{8ECD55B7-6BAC-4601-82D1-B523335AC8CE}" destId="{9CD26F18-E9F6-425D-A372-A1EB20A0FD6B}" srcOrd="0" destOrd="0" presId="urn:microsoft.com/office/officeart/2008/layout/VerticalCurvedList"/>
    <dgm:cxn modelId="{0F1147A8-ABA8-4BF8-9F91-4D0AF48F672E}" type="presOf" srcId="{0D1053AC-39A1-4D98-8047-30B2DD066905}" destId="{A6F77BEA-EA7A-4789-BFE6-58F23F9D28BC}" srcOrd="0" destOrd="0" presId="urn:microsoft.com/office/officeart/2008/layout/VerticalCurvedList"/>
    <dgm:cxn modelId="{1A06FE49-EEA2-4828-9506-E69335F7BD13}" type="presOf" srcId="{551E9E26-BA7D-463A-A10A-97F550F751B0}" destId="{B1B8D081-42B7-4A23-9A29-07C145104230}" srcOrd="0" destOrd="0" presId="urn:microsoft.com/office/officeart/2008/layout/VerticalCurvedList"/>
    <dgm:cxn modelId="{B598BB6D-B093-4726-BB12-0DF99E5CE574}" type="presParOf" srcId="{A6F77BEA-EA7A-4789-BFE6-58F23F9D28BC}" destId="{F86EE1A5-73E1-48F0-8338-F4134DA6B4B0}" srcOrd="0" destOrd="0" presId="urn:microsoft.com/office/officeart/2008/layout/VerticalCurvedList"/>
    <dgm:cxn modelId="{5B81F590-477E-4EBE-BA61-4FC19D91B519}" type="presParOf" srcId="{F86EE1A5-73E1-48F0-8338-F4134DA6B4B0}" destId="{81512116-95B9-4027-9D2B-1F1A75D1CA97}" srcOrd="0" destOrd="0" presId="urn:microsoft.com/office/officeart/2008/layout/VerticalCurvedList"/>
    <dgm:cxn modelId="{49C4C89D-DC44-4EC1-9D9D-B20E12521296}" type="presParOf" srcId="{81512116-95B9-4027-9D2B-1F1A75D1CA97}" destId="{5E394A60-303D-44C1-B016-CC1448B34C9D}" srcOrd="0" destOrd="0" presId="urn:microsoft.com/office/officeart/2008/layout/VerticalCurvedList"/>
    <dgm:cxn modelId="{B107BA00-9022-48EB-8A46-FB280CADBACD}" type="presParOf" srcId="{81512116-95B9-4027-9D2B-1F1A75D1CA97}" destId="{9CD26F18-E9F6-425D-A372-A1EB20A0FD6B}" srcOrd="1" destOrd="0" presId="urn:microsoft.com/office/officeart/2008/layout/VerticalCurvedList"/>
    <dgm:cxn modelId="{820631B0-9320-4CCB-AD1C-E8B91B931F91}" type="presParOf" srcId="{81512116-95B9-4027-9D2B-1F1A75D1CA97}" destId="{D03569C5-E6E8-4A19-84DE-D86AF23D64E5}" srcOrd="2" destOrd="0" presId="urn:microsoft.com/office/officeart/2008/layout/VerticalCurvedList"/>
    <dgm:cxn modelId="{BD73F224-0EEB-4ABD-BB27-00B7385E7671}" type="presParOf" srcId="{81512116-95B9-4027-9D2B-1F1A75D1CA97}" destId="{82AE5138-AA6D-4E89-A74A-56307A83183B}" srcOrd="3" destOrd="0" presId="urn:microsoft.com/office/officeart/2008/layout/VerticalCurvedList"/>
    <dgm:cxn modelId="{31BC1BE6-3D2D-44B3-9302-C86D7577BA1A}" type="presParOf" srcId="{F86EE1A5-73E1-48F0-8338-F4134DA6B4B0}" destId="{F38C49A9-C6AC-4D13-A11E-1613707E56A8}" srcOrd="1" destOrd="0" presId="urn:microsoft.com/office/officeart/2008/layout/VerticalCurvedList"/>
    <dgm:cxn modelId="{431AE695-21AD-4CE4-B042-5A1EF0C16603}" type="presParOf" srcId="{F86EE1A5-73E1-48F0-8338-F4134DA6B4B0}" destId="{ED4C5F26-5A2E-432C-9988-EDB60C4A1638}" srcOrd="2" destOrd="0" presId="urn:microsoft.com/office/officeart/2008/layout/VerticalCurvedList"/>
    <dgm:cxn modelId="{5F39BF68-B32D-4828-A3D4-1EFC11EC74F2}" type="presParOf" srcId="{ED4C5F26-5A2E-432C-9988-EDB60C4A1638}" destId="{90410CCF-99B3-4442-8E32-CDD8AC28D17C}" srcOrd="0" destOrd="0" presId="urn:microsoft.com/office/officeart/2008/layout/VerticalCurvedList"/>
    <dgm:cxn modelId="{1F01CC37-08B2-4572-9FFB-08215AFA0491}" type="presParOf" srcId="{F86EE1A5-73E1-48F0-8338-F4134DA6B4B0}" destId="{7FA9BE70-F0BD-4DA5-9D4E-C43EF0788B77}" srcOrd="3" destOrd="0" presId="urn:microsoft.com/office/officeart/2008/layout/VerticalCurvedList"/>
    <dgm:cxn modelId="{04EE4449-9A64-4F67-812B-C0F2DE4C5B88}" type="presParOf" srcId="{F86EE1A5-73E1-48F0-8338-F4134DA6B4B0}" destId="{D5D61AC9-267C-4B4B-8BF7-8AAEFEEE9D08}" srcOrd="4" destOrd="0" presId="urn:microsoft.com/office/officeart/2008/layout/VerticalCurvedList"/>
    <dgm:cxn modelId="{D0CFAD55-2F00-4C0B-953E-FBEBABBD588B}" type="presParOf" srcId="{D5D61AC9-267C-4B4B-8BF7-8AAEFEEE9D08}" destId="{722D560E-6041-4918-B34E-48EE07ED0787}" srcOrd="0" destOrd="0" presId="urn:microsoft.com/office/officeart/2008/layout/VerticalCurvedList"/>
    <dgm:cxn modelId="{3ED843E9-18C8-40E3-9247-04E4BEFD5F21}" type="presParOf" srcId="{F86EE1A5-73E1-48F0-8338-F4134DA6B4B0}" destId="{B1B8D081-42B7-4A23-9A29-07C145104230}" srcOrd="5" destOrd="0" presId="urn:microsoft.com/office/officeart/2008/layout/VerticalCurvedList"/>
    <dgm:cxn modelId="{65D1EBB5-C93A-4ECE-B16A-A58644AA274C}" type="presParOf" srcId="{F86EE1A5-73E1-48F0-8338-F4134DA6B4B0}" destId="{CD8D336A-BD50-46DC-AB84-48D9DC44D0A6}" srcOrd="6" destOrd="0" presId="urn:microsoft.com/office/officeart/2008/layout/VerticalCurvedList"/>
    <dgm:cxn modelId="{C7DFC6AF-BCC5-4EFD-9579-C8478A6CC973}" type="presParOf" srcId="{CD8D336A-BD50-46DC-AB84-48D9DC44D0A6}" destId="{557AFAFA-969B-465C-B026-94AC10DE820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2B401A2-8983-4479-B5EC-3B10B9D8A4CB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6AAD2E0-6A9E-4201-98F3-8BCD240D9882}">
      <dgm:prSet/>
      <dgm:spPr/>
      <dgm:t>
        <a:bodyPr/>
        <a:lstStyle/>
        <a:p>
          <a:r>
            <a:rPr lang="ru-RU" dirty="0" smtClean="0"/>
            <a:t>1) Разбор прошлогодних  заданий (</a:t>
          </a:r>
          <a:r>
            <a:rPr lang="en-US" dirty="0" err="1" smtClean="0"/>
            <a:t>rsbek.mauit</a:t>
          </a:r>
          <a:r>
            <a:rPr lang="en-US" dirty="0" smtClean="0"/>
            <a:t>)</a:t>
          </a:r>
          <a:r>
            <a:rPr lang="ru-RU" dirty="0" smtClean="0"/>
            <a:t> . </a:t>
          </a:r>
        </a:p>
      </dgm:t>
    </dgm:pt>
    <dgm:pt modelId="{B9262BE5-D55D-4B32-B5A9-A86BBD119686}" type="parTrans" cxnId="{971FCE99-F4B2-4D7D-A992-F0859BD68303}">
      <dgm:prSet/>
      <dgm:spPr/>
      <dgm:t>
        <a:bodyPr/>
        <a:lstStyle/>
        <a:p>
          <a:endParaRPr lang="ru-RU"/>
        </a:p>
      </dgm:t>
    </dgm:pt>
    <dgm:pt modelId="{E8FF4E85-7574-4FFC-AF30-83F9FE0CE2C7}" type="sibTrans" cxnId="{971FCE99-F4B2-4D7D-A992-F0859BD68303}">
      <dgm:prSet/>
      <dgm:spPr/>
      <dgm:t>
        <a:bodyPr/>
        <a:lstStyle/>
        <a:p>
          <a:endParaRPr lang="ru-RU"/>
        </a:p>
      </dgm:t>
    </dgm:pt>
    <dgm:pt modelId="{BE3F3AF6-014E-4ACD-BF2A-64E7110A8D09}" type="pres">
      <dgm:prSet presAssocID="{02B401A2-8983-4479-B5EC-3B10B9D8A4C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7A337CC-DC38-40DB-88F7-2901E5FE8D7D}" type="pres">
      <dgm:prSet presAssocID="{36AAD2E0-6A9E-4201-98F3-8BCD240D9882}" presName="parentLin" presStyleCnt="0"/>
      <dgm:spPr/>
    </dgm:pt>
    <dgm:pt modelId="{C82BF5CE-8B64-4016-8B09-63C34543D232}" type="pres">
      <dgm:prSet presAssocID="{36AAD2E0-6A9E-4201-98F3-8BCD240D9882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ED8D5924-561F-4504-B86A-73C204F3BD74}" type="pres">
      <dgm:prSet presAssocID="{36AAD2E0-6A9E-4201-98F3-8BCD240D9882}" presName="parentText" presStyleLbl="node1" presStyleIdx="0" presStyleCnt="1" custLinFactNeighborX="4434" custLinFactNeighborY="-1598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7427EF-F346-4310-9FF6-EC77C562967B}" type="pres">
      <dgm:prSet presAssocID="{36AAD2E0-6A9E-4201-98F3-8BCD240D9882}" presName="negativeSpace" presStyleCnt="0"/>
      <dgm:spPr/>
    </dgm:pt>
    <dgm:pt modelId="{4FC18EDB-A1A4-41B3-969A-8F3E5FFDF13D}" type="pres">
      <dgm:prSet presAssocID="{36AAD2E0-6A9E-4201-98F3-8BCD240D9882}" presName="childText" presStyleLbl="conFgAcc1" presStyleIdx="0" presStyleCnt="1" custScaleX="68452">
        <dgm:presLayoutVars>
          <dgm:bulletEnabled val="1"/>
        </dgm:presLayoutVars>
      </dgm:prSet>
      <dgm:spPr/>
    </dgm:pt>
  </dgm:ptLst>
  <dgm:cxnLst>
    <dgm:cxn modelId="{971FCE99-F4B2-4D7D-A992-F0859BD68303}" srcId="{02B401A2-8983-4479-B5EC-3B10B9D8A4CB}" destId="{36AAD2E0-6A9E-4201-98F3-8BCD240D9882}" srcOrd="0" destOrd="0" parTransId="{B9262BE5-D55D-4B32-B5A9-A86BBD119686}" sibTransId="{E8FF4E85-7574-4FFC-AF30-83F9FE0CE2C7}"/>
    <dgm:cxn modelId="{662F152B-2D35-4933-9EA2-2920D98BBEAB}" type="presOf" srcId="{36AAD2E0-6A9E-4201-98F3-8BCD240D9882}" destId="{ED8D5924-561F-4504-B86A-73C204F3BD74}" srcOrd="1" destOrd="0" presId="urn:microsoft.com/office/officeart/2005/8/layout/list1"/>
    <dgm:cxn modelId="{48D95DDF-563E-4DDA-B877-AA2076392F2E}" type="presOf" srcId="{36AAD2E0-6A9E-4201-98F3-8BCD240D9882}" destId="{C82BF5CE-8B64-4016-8B09-63C34543D232}" srcOrd="0" destOrd="0" presId="urn:microsoft.com/office/officeart/2005/8/layout/list1"/>
    <dgm:cxn modelId="{EDC4DFA4-B915-4A39-8BBD-425310AB94F2}" type="presOf" srcId="{02B401A2-8983-4479-B5EC-3B10B9D8A4CB}" destId="{BE3F3AF6-014E-4ACD-BF2A-64E7110A8D09}" srcOrd="0" destOrd="0" presId="urn:microsoft.com/office/officeart/2005/8/layout/list1"/>
    <dgm:cxn modelId="{438E77E3-6FB3-4A82-8D41-E777AAAB5226}" type="presParOf" srcId="{BE3F3AF6-014E-4ACD-BF2A-64E7110A8D09}" destId="{47A337CC-DC38-40DB-88F7-2901E5FE8D7D}" srcOrd="0" destOrd="0" presId="urn:microsoft.com/office/officeart/2005/8/layout/list1"/>
    <dgm:cxn modelId="{973AA1B5-FBFD-4A43-BF3B-4C2C1BB802CF}" type="presParOf" srcId="{47A337CC-DC38-40DB-88F7-2901E5FE8D7D}" destId="{C82BF5CE-8B64-4016-8B09-63C34543D232}" srcOrd="0" destOrd="0" presId="urn:microsoft.com/office/officeart/2005/8/layout/list1"/>
    <dgm:cxn modelId="{C6D25368-FCC1-4E57-BE3E-C61254C14A1B}" type="presParOf" srcId="{47A337CC-DC38-40DB-88F7-2901E5FE8D7D}" destId="{ED8D5924-561F-4504-B86A-73C204F3BD74}" srcOrd="1" destOrd="0" presId="urn:microsoft.com/office/officeart/2005/8/layout/list1"/>
    <dgm:cxn modelId="{BCFFA5E7-9243-40F9-A419-C4E240C7B365}" type="presParOf" srcId="{BE3F3AF6-014E-4ACD-BF2A-64E7110A8D09}" destId="{D57427EF-F346-4310-9FF6-EC77C562967B}" srcOrd="1" destOrd="0" presId="urn:microsoft.com/office/officeart/2005/8/layout/list1"/>
    <dgm:cxn modelId="{95DAB02A-1CBC-4426-B423-47F961A84D99}" type="presParOf" srcId="{BE3F3AF6-014E-4ACD-BF2A-64E7110A8D09}" destId="{4FC18EDB-A1A4-41B3-969A-8F3E5FFDF13D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2B401A2-8983-4479-B5EC-3B10B9D8A4CB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6AAD2E0-6A9E-4201-98F3-8BCD240D9882}">
      <dgm:prSet/>
      <dgm:spPr/>
      <dgm:t>
        <a:bodyPr/>
        <a:lstStyle/>
        <a:p>
          <a:r>
            <a:rPr lang="ru-RU" dirty="0" smtClean="0"/>
            <a:t>1) Разбор прошлогодних  заданий (</a:t>
          </a:r>
          <a:r>
            <a:rPr lang="en-US" dirty="0" err="1" smtClean="0"/>
            <a:t>rsbek.mauit</a:t>
          </a:r>
          <a:r>
            <a:rPr lang="en-US" dirty="0" smtClean="0"/>
            <a:t>)</a:t>
          </a:r>
          <a:r>
            <a:rPr lang="ru-RU" dirty="0" smtClean="0"/>
            <a:t> . </a:t>
          </a:r>
        </a:p>
      </dgm:t>
    </dgm:pt>
    <dgm:pt modelId="{B9262BE5-D55D-4B32-B5A9-A86BBD119686}" type="parTrans" cxnId="{971FCE99-F4B2-4D7D-A992-F0859BD68303}">
      <dgm:prSet/>
      <dgm:spPr/>
      <dgm:t>
        <a:bodyPr/>
        <a:lstStyle/>
        <a:p>
          <a:endParaRPr lang="ru-RU"/>
        </a:p>
      </dgm:t>
    </dgm:pt>
    <dgm:pt modelId="{E8FF4E85-7574-4FFC-AF30-83F9FE0CE2C7}" type="sibTrans" cxnId="{971FCE99-F4B2-4D7D-A992-F0859BD68303}">
      <dgm:prSet/>
      <dgm:spPr/>
      <dgm:t>
        <a:bodyPr/>
        <a:lstStyle/>
        <a:p>
          <a:endParaRPr lang="ru-RU"/>
        </a:p>
      </dgm:t>
    </dgm:pt>
    <dgm:pt modelId="{BE3F3AF6-014E-4ACD-BF2A-64E7110A8D09}" type="pres">
      <dgm:prSet presAssocID="{02B401A2-8983-4479-B5EC-3B10B9D8A4C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7A337CC-DC38-40DB-88F7-2901E5FE8D7D}" type="pres">
      <dgm:prSet presAssocID="{36AAD2E0-6A9E-4201-98F3-8BCD240D9882}" presName="parentLin" presStyleCnt="0"/>
      <dgm:spPr/>
    </dgm:pt>
    <dgm:pt modelId="{C82BF5CE-8B64-4016-8B09-63C34543D232}" type="pres">
      <dgm:prSet presAssocID="{36AAD2E0-6A9E-4201-98F3-8BCD240D9882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ED8D5924-561F-4504-B86A-73C204F3BD74}" type="pres">
      <dgm:prSet presAssocID="{36AAD2E0-6A9E-4201-98F3-8BCD240D9882}" presName="parentText" presStyleLbl="node1" presStyleIdx="0" presStyleCnt="1" custLinFactNeighborX="4434" custLinFactNeighborY="-1598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7427EF-F346-4310-9FF6-EC77C562967B}" type="pres">
      <dgm:prSet presAssocID="{36AAD2E0-6A9E-4201-98F3-8BCD240D9882}" presName="negativeSpace" presStyleCnt="0"/>
      <dgm:spPr/>
    </dgm:pt>
    <dgm:pt modelId="{4FC18EDB-A1A4-41B3-969A-8F3E5FFDF13D}" type="pres">
      <dgm:prSet presAssocID="{36AAD2E0-6A9E-4201-98F3-8BCD240D9882}" presName="childText" presStyleLbl="conFgAcc1" presStyleIdx="0" presStyleCnt="1" custScaleX="68452">
        <dgm:presLayoutVars>
          <dgm:bulletEnabled val="1"/>
        </dgm:presLayoutVars>
      </dgm:prSet>
      <dgm:spPr/>
    </dgm:pt>
  </dgm:ptLst>
  <dgm:cxnLst>
    <dgm:cxn modelId="{971FCE99-F4B2-4D7D-A992-F0859BD68303}" srcId="{02B401A2-8983-4479-B5EC-3B10B9D8A4CB}" destId="{36AAD2E0-6A9E-4201-98F3-8BCD240D9882}" srcOrd="0" destOrd="0" parTransId="{B9262BE5-D55D-4B32-B5A9-A86BBD119686}" sibTransId="{E8FF4E85-7574-4FFC-AF30-83F9FE0CE2C7}"/>
    <dgm:cxn modelId="{1DFCB24F-E753-4CD5-96B2-CC2DDEEB4380}" type="presOf" srcId="{02B401A2-8983-4479-B5EC-3B10B9D8A4CB}" destId="{BE3F3AF6-014E-4ACD-BF2A-64E7110A8D09}" srcOrd="0" destOrd="0" presId="urn:microsoft.com/office/officeart/2005/8/layout/list1"/>
    <dgm:cxn modelId="{12336183-4FFB-42DA-8C93-BA71043CAB2E}" type="presOf" srcId="{36AAD2E0-6A9E-4201-98F3-8BCD240D9882}" destId="{C82BF5CE-8B64-4016-8B09-63C34543D232}" srcOrd="0" destOrd="0" presId="urn:microsoft.com/office/officeart/2005/8/layout/list1"/>
    <dgm:cxn modelId="{A389E299-62B7-41D0-8150-77ED9D422420}" type="presOf" srcId="{36AAD2E0-6A9E-4201-98F3-8BCD240D9882}" destId="{ED8D5924-561F-4504-B86A-73C204F3BD74}" srcOrd="1" destOrd="0" presId="urn:microsoft.com/office/officeart/2005/8/layout/list1"/>
    <dgm:cxn modelId="{5A4E77C9-32A4-4D8C-8491-E32F7897B08E}" type="presParOf" srcId="{BE3F3AF6-014E-4ACD-BF2A-64E7110A8D09}" destId="{47A337CC-DC38-40DB-88F7-2901E5FE8D7D}" srcOrd="0" destOrd="0" presId="urn:microsoft.com/office/officeart/2005/8/layout/list1"/>
    <dgm:cxn modelId="{4EA9D74F-839F-4266-9DEB-66A1108CBF96}" type="presParOf" srcId="{47A337CC-DC38-40DB-88F7-2901E5FE8D7D}" destId="{C82BF5CE-8B64-4016-8B09-63C34543D232}" srcOrd="0" destOrd="0" presId="urn:microsoft.com/office/officeart/2005/8/layout/list1"/>
    <dgm:cxn modelId="{CEA80E7D-F5BA-427D-9328-69F0819345BD}" type="presParOf" srcId="{47A337CC-DC38-40DB-88F7-2901E5FE8D7D}" destId="{ED8D5924-561F-4504-B86A-73C204F3BD74}" srcOrd="1" destOrd="0" presId="urn:microsoft.com/office/officeart/2005/8/layout/list1"/>
    <dgm:cxn modelId="{8F304998-A6A3-43ED-B326-A89B6F1E2FDC}" type="presParOf" srcId="{BE3F3AF6-014E-4ACD-BF2A-64E7110A8D09}" destId="{D57427EF-F346-4310-9FF6-EC77C562967B}" srcOrd="1" destOrd="0" presId="urn:microsoft.com/office/officeart/2005/8/layout/list1"/>
    <dgm:cxn modelId="{F2936C9D-9BB2-4104-B2E8-C779FB688042}" type="presParOf" srcId="{BE3F3AF6-014E-4ACD-BF2A-64E7110A8D09}" destId="{4FC18EDB-A1A4-41B3-969A-8F3E5FFDF13D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2B401A2-8983-4479-B5EC-3B10B9D8A4CB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6AAD2E0-6A9E-4201-98F3-8BCD240D9882}">
      <dgm:prSet/>
      <dgm:spPr/>
      <dgm:t>
        <a:bodyPr/>
        <a:lstStyle/>
        <a:p>
          <a:r>
            <a:rPr lang="ru-RU" dirty="0" smtClean="0"/>
            <a:t>2) Работа с дополнительной литературой</a:t>
          </a:r>
        </a:p>
      </dgm:t>
    </dgm:pt>
    <dgm:pt modelId="{B9262BE5-D55D-4B32-B5A9-A86BBD119686}" type="parTrans" cxnId="{971FCE99-F4B2-4D7D-A992-F0859BD68303}">
      <dgm:prSet/>
      <dgm:spPr/>
      <dgm:t>
        <a:bodyPr/>
        <a:lstStyle/>
        <a:p>
          <a:endParaRPr lang="ru-RU"/>
        </a:p>
      </dgm:t>
    </dgm:pt>
    <dgm:pt modelId="{E8FF4E85-7574-4FFC-AF30-83F9FE0CE2C7}" type="sibTrans" cxnId="{971FCE99-F4B2-4D7D-A992-F0859BD68303}">
      <dgm:prSet/>
      <dgm:spPr/>
      <dgm:t>
        <a:bodyPr/>
        <a:lstStyle/>
        <a:p>
          <a:endParaRPr lang="ru-RU"/>
        </a:p>
      </dgm:t>
    </dgm:pt>
    <dgm:pt modelId="{BE3F3AF6-014E-4ACD-BF2A-64E7110A8D09}" type="pres">
      <dgm:prSet presAssocID="{02B401A2-8983-4479-B5EC-3B10B9D8A4C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7A337CC-DC38-40DB-88F7-2901E5FE8D7D}" type="pres">
      <dgm:prSet presAssocID="{36AAD2E0-6A9E-4201-98F3-8BCD240D9882}" presName="parentLin" presStyleCnt="0"/>
      <dgm:spPr/>
    </dgm:pt>
    <dgm:pt modelId="{C82BF5CE-8B64-4016-8B09-63C34543D232}" type="pres">
      <dgm:prSet presAssocID="{36AAD2E0-6A9E-4201-98F3-8BCD240D9882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ED8D5924-561F-4504-B86A-73C204F3BD74}" type="pres">
      <dgm:prSet presAssocID="{36AAD2E0-6A9E-4201-98F3-8BCD240D9882}" presName="parentText" presStyleLbl="node1" presStyleIdx="0" presStyleCnt="1" custLinFactNeighborX="9662" custLinFactNeighborY="382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7427EF-F346-4310-9FF6-EC77C562967B}" type="pres">
      <dgm:prSet presAssocID="{36AAD2E0-6A9E-4201-98F3-8BCD240D9882}" presName="negativeSpace" presStyleCnt="0"/>
      <dgm:spPr/>
    </dgm:pt>
    <dgm:pt modelId="{4FC18EDB-A1A4-41B3-969A-8F3E5FFDF13D}" type="pres">
      <dgm:prSet presAssocID="{36AAD2E0-6A9E-4201-98F3-8BCD240D9882}" presName="childText" presStyleLbl="conFgAcc1" presStyleIdx="0" presStyleCnt="1" custScaleX="71946">
        <dgm:presLayoutVars>
          <dgm:bulletEnabled val="1"/>
        </dgm:presLayoutVars>
      </dgm:prSet>
      <dgm:spPr/>
    </dgm:pt>
  </dgm:ptLst>
  <dgm:cxnLst>
    <dgm:cxn modelId="{971FCE99-F4B2-4D7D-A992-F0859BD68303}" srcId="{02B401A2-8983-4479-B5EC-3B10B9D8A4CB}" destId="{36AAD2E0-6A9E-4201-98F3-8BCD240D9882}" srcOrd="0" destOrd="0" parTransId="{B9262BE5-D55D-4B32-B5A9-A86BBD119686}" sibTransId="{E8FF4E85-7574-4FFC-AF30-83F9FE0CE2C7}"/>
    <dgm:cxn modelId="{F0F2F264-2B28-4EA5-822B-51583590021C}" type="presOf" srcId="{36AAD2E0-6A9E-4201-98F3-8BCD240D9882}" destId="{C82BF5CE-8B64-4016-8B09-63C34543D232}" srcOrd="0" destOrd="0" presId="urn:microsoft.com/office/officeart/2005/8/layout/list1"/>
    <dgm:cxn modelId="{15187A7C-24DE-4FCF-B72D-28D439ACEF69}" type="presOf" srcId="{02B401A2-8983-4479-B5EC-3B10B9D8A4CB}" destId="{BE3F3AF6-014E-4ACD-BF2A-64E7110A8D09}" srcOrd="0" destOrd="0" presId="urn:microsoft.com/office/officeart/2005/8/layout/list1"/>
    <dgm:cxn modelId="{C05DA278-FF7C-4AE6-9190-02F14B89017A}" type="presOf" srcId="{36AAD2E0-6A9E-4201-98F3-8BCD240D9882}" destId="{ED8D5924-561F-4504-B86A-73C204F3BD74}" srcOrd="1" destOrd="0" presId="urn:microsoft.com/office/officeart/2005/8/layout/list1"/>
    <dgm:cxn modelId="{E0BD06E3-4779-41F8-B43A-2B398EB763E6}" type="presParOf" srcId="{BE3F3AF6-014E-4ACD-BF2A-64E7110A8D09}" destId="{47A337CC-DC38-40DB-88F7-2901E5FE8D7D}" srcOrd="0" destOrd="0" presId="urn:microsoft.com/office/officeart/2005/8/layout/list1"/>
    <dgm:cxn modelId="{25C46666-2342-46B3-94AD-8D34C889DAF7}" type="presParOf" srcId="{47A337CC-DC38-40DB-88F7-2901E5FE8D7D}" destId="{C82BF5CE-8B64-4016-8B09-63C34543D232}" srcOrd="0" destOrd="0" presId="urn:microsoft.com/office/officeart/2005/8/layout/list1"/>
    <dgm:cxn modelId="{963E7B15-1AE5-4886-A2C1-6C1037C26743}" type="presParOf" srcId="{47A337CC-DC38-40DB-88F7-2901E5FE8D7D}" destId="{ED8D5924-561F-4504-B86A-73C204F3BD74}" srcOrd="1" destOrd="0" presId="urn:microsoft.com/office/officeart/2005/8/layout/list1"/>
    <dgm:cxn modelId="{B865DA6D-2886-44B4-B953-4A2629C0A681}" type="presParOf" srcId="{BE3F3AF6-014E-4ACD-BF2A-64E7110A8D09}" destId="{D57427EF-F346-4310-9FF6-EC77C562967B}" srcOrd="1" destOrd="0" presId="urn:microsoft.com/office/officeart/2005/8/layout/list1"/>
    <dgm:cxn modelId="{8A732C95-0EA0-4113-B397-BC707D225874}" type="presParOf" srcId="{BE3F3AF6-014E-4ACD-BF2A-64E7110A8D09}" destId="{4FC18EDB-A1A4-41B3-969A-8F3E5FFDF13D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2B401A2-8983-4479-B5EC-3B10B9D8A4CB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6AAD2E0-6A9E-4201-98F3-8BCD240D9882}">
      <dgm:prSet/>
      <dgm:spPr/>
      <dgm:t>
        <a:bodyPr/>
        <a:lstStyle/>
        <a:p>
          <a:r>
            <a:rPr lang="ru-RU" dirty="0" smtClean="0"/>
            <a:t>3) Работа с  Интернет -ресурсами.</a:t>
          </a:r>
        </a:p>
      </dgm:t>
    </dgm:pt>
    <dgm:pt modelId="{B9262BE5-D55D-4B32-B5A9-A86BBD119686}" type="parTrans" cxnId="{971FCE99-F4B2-4D7D-A992-F0859BD68303}">
      <dgm:prSet/>
      <dgm:spPr/>
      <dgm:t>
        <a:bodyPr/>
        <a:lstStyle/>
        <a:p>
          <a:endParaRPr lang="ru-RU"/>
        </a:p>
      </dgm:t>
    </dgm:pt>
    <dgm:pt modelId="{E8FF4E85-7574-4FFC-AF30-83F9FE0CE2C7}" type="sibTrans" cxnId="{971FCE99-F4B2-4D7D-A992-F0859BD68303}">
      <dgm:prSet/>
      <dgm:spPr/>
      <dgm:t>
        <a:bodyPr/>
        <a:lstStyle/>
        <a:p>
          <a:endParaRPr lang="ru-RU"/>
        </a:p>
      </dgm:t>
    </dgm:pt>
    <dgm:pt modelId="{BE3F3AF6-014E-4ACD-BF2A-64E7110A8D09}" type="pres">
      <dgm:prSet presAssocID="{02B401A2-8983-4479-B5EC-3B10B9D8A4C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7A337CC-DC38-40DB-88F7-2901E5FE8D7D}" type="pres">
      <dgm:prSet presAssocID="{36AAD2E0-6A9E-4201-98F3-8BCD240D9882}" presName="parentLin" presStyleCnt="0"/>
      <dgm:spPr/>
    </dgm:pt>
    <dgm:pt modelId="{C82BF5CE-8B64-4016-8B09-63C34543D232}" type="pres">
      <dgm:prSet presAssocID="{36AAD2E0-6A9E-4201-98F3-8BCD240D9882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ED8D5924-561F-4504-B86A-73C204F3BD74}" type="pres">
      <dgm:prSet presAssocID="{36AAD2E0-6A9E-4201-98F3-8BCD240D9882}" presName="parentText" presStyleLbl="node1" presStyleIdx="0" presStyleCnt="1" custLinFactNeighborX="9662" custLinFactNeighborY="382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7427EF-F346-4310-9FF6-EC77C562967B}" type="pres">
      <dgm:prSet presAssocID="{36AAD2E0-6A9E-4201-98F3-8BCD240D9882}" presName="negativeSpace" presStyleCnt="0"/>
      <dgm:spPr/>
    </dgm:pt>
    <dgm:pt modelId="{4FC18EDB-A1A4-41B3-969A-8F3E5FFDF13D}" type="pres">
      <dgm:prSet presAssocID="{36AAD2E0-6A9E-4201-98F3-8BCD240D9882}" presName="childText" presStyleLbl="conFgAcc1" presStyleIdx="0" presStyleCnt="1">
        <dgm:presLayoutVars>
          <dgm:bulletEnabled val="1"/>
        </dgm:presLayoutVars>
      </dgm:prSet>
      <dgm:spPr/>
    </dgm:pt>
  </dgm:ptLst>
  <dgm:cxnLst>
    <dgm:cxn modelId="{971FCE99-F4B2-4D7D-A992-F0859BD68303}" srcId="{02B401A2-8983-4479-B5EC-3B10B9D8A4CB}" destId="{36AAD2E0-6A9E-4201-98F3-8BCD240D9882}" srcOrd="0" destOrd="0" parTransId="{B9262BE5-D55D-4B32-B5A9-A86BBD119686}" sibTransId="{E8FF4E85-7574-4FFC-AF30-83F9FE0CE2C7}"/>
    <dgm:cxn modelId="{1113B76F-ADDB-46DC-A877-2BB09C6F4DD8}" type="presOf" srcId="{02B401A2-8983-4479-B5EC-3B10B9D8A4CB}" destId="{BE3F3AF6-014E-4ACD-BF2A-64E7110A8D09}" srcOrd="0" destOrd="0" presId="urn:microsoft.com/office/officeart/2005/8/layout/list1"/>
    <dgm:cxn modelId="{329611C3-61B4-4D25-B472-11140BAC0796}" type="presOf" srcId="{36AAD2E0-6A9E-4201-98F3-8BCD240D9882}" destId="{C82BF5CE-8B64-4016-8B09-63C34543D232}" srcOrd="0" destOrd="0" presId="urn:microsoft.com/office/officeart/2005/8/layout/list1"/>
    <dgm:cxn modelId="{F8164257-0A0F-402E-87FB-0ACA716639C2}" type="presOf" srcId="{36AAD2E0-6A9E-4201-98F3-8BCD240D9882}" destId="{ED8D5924-561F-4504-B86A-73C204F3BD74}" srcOrd="1" destOrd="0" presId="urn:microsoft.com/office/officeart/2005/8/layout/list1"/>
    <dgm:cxn modelId="{E90D7B44-AD67-45CF-A08D-03BC72A40158}" type="presParOf" srcId="{BE3F3AF6-014E-4ACD-BF2A-64E7110A8D09}" destId="{47A337CC-DC38-40DB-88F7-2901E5FE8D7D}" srcOrd="0" destOrd="0" presId="urn:microsoft.com/office/officeart/2005/8/layout/list1"/>
    <dgm:cxn modelId="{7F9765C1-46F4-4FD4-9982-523972C5B4E4}" type="presParOf" srcId="{47A337CC-DC38-40DB-88F7-2901E5FE8D7D}" destId="{C82BF5CE-8B64-4016-8B09-63C34543D232}" srcOrd="0" destOrd="0" presId="urn:microsoft.com/office/officeart/2005/8/layout/list1"/>
    <dgm:cxn modelId="{2330F91B-FF1B-45AB-BE03-92567FBB4B30}" type="presParOf" srcId="{47A337CC-DC38-40DB-88F7-2901E5FE8D7D}" destId="{ED8D5924-561F-4504-B86A-73C204F3BD74}" srcOrd="1" destOrd="0" presId="urn:microsoft.com/office/officeart/2005/8/layout/list1"/>
    <dgm:cxn modelId="{152AE38C-8684-4A1F-A65D-B72A76624A3C}" type="presParOf" srcId="{BE3F3AF6-014E-4ACD-BF2A-64E7110A8D09}" destId="{D57427EF-F346-4310-9FF6-EC77C562967B}" srcOrd="1" destOrd="0" presId="urn:microsoft.com/office/officeart/2005/8/layout/list1"/>
    <dgm:cxn modelId="{23F6DC24-EF90-403D-AE13-15B81C9817BB}" type="presParOf" srcId="{BE3F3AF6-014E-4ACD-BF2A-64E7110A8D09}" destId="{4FC18EDB-A1A4-41B3-969A-8F3E5FFDF13D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2B401A2-8983-4479-B5EC-3B10B9D8A4CB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6AAD2E0-6A9E-4201-98F3-8BCD240D9882}">
      <dgm:prSet/>
      <dgm:spPr/>
      <dgm:t>
        <a:bodyPr/>
        <a:lstStyle/>
        <a:p>
          <a:r>
            <a:rPr lang="ru-RU" dirty="0" smtClean="0"/>
            <a:t>4) Систематизация задач .</a:t>
          </a:r>
        </a:p>
      </dgm:t>
    </dgm:pt>
    <dgm:pt modelId="{B9262BE5-D55D-4B32-B5A9-A86BBD119686}" type="parTrans" cxnId="{971FCE99-F4B2-4D7D-A992-F0859BD68303}">
      <dgm:prSet/>
      <dgm:spPr/>
      <dgm:t>
        <a:bodyPr/>
        <a:lstStyle/>
        <a:p>
          <a:endParaRPr lang="ru-RU"/>
        </a:p>
      </dgm:t>
    </dgm:pt>
    <dgm:pt modelId="{E8FF4E85-7574-4FFC-AF30-83F9FE0CE2C7}" type="sibTrans" cxnId="{971FCE99-F4B2-4D7D-A992-F0859BD68303}">
      <dgm:prSet/>
      <dgm:spPr/>
      <dgm:t>
        <a:bodyPr/>
        <a:lstStyle/>
        <a:p>
          <a:endParaRPr lang="ru-RU"/>
        </a:p>
      </dgm:t>
    </dgm:pt>
    <dgm:pt modelId="{BE3F3AF6-014E-4ACD-BF2A-64E7110A8D09}" type="pres">
      <dgm:prSet presAssocID="{02B401A2-8983-4479-B5EC-3B10B9D8A4C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7A337CC-DC38-40DB-88F7-2901E5FE8D7D}" type="pres">
      <dgm:prSet presAssocID="{36AAD2E0-6A9E-4201-98F3-8BCD240D9882}" presName="parentLin" presStyleCnt="0"/>
      <dgm:spPr/>
    </dgm:pt>
    <dgm:pt modelId="{C82BF5CE-8B64-4016-8B09-63C34543D232}" type="pres">
      <dgm:prSet presAssocID="{36AAD2E0-6A9E-4201-98F3-8BCD240D9882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ED8D5924-561F-4504-B86A-73C204F3BD74}" type="pres">
      <dgm:prSet presAssocID="{36AAD2E0-6A9E-4201-98F3-8BCD240D9882}" presName="parentText" presStyleLbl="node1" presStyleIdx="0" presStyleCnt="1" custLinFactNeighborX="19973" custLinFactNeighborY="1999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7427EF-F346-4310-9FF6-EC77C562967B}" type="pres">
      <dgm:prSet presAssocID="{36AAD2E0-6A9E-4201-98F3-8BCD240D9882}" presName="negativeSpace" presStyleCnt="0"/>
      <dgm:spPr/>
    </dgm:pt>
    <dgm:pt modelId="{4FC18EDB-A1A4-41B3-969A-8F3E5FFDF13D}" type="pres">
      <dgm:prSet presAssocID="{36AAD2E0-6A9E-4201-98F3-8BCD240D9882}" presName="childText" presStyleLbl="conFgAcc1" presStyleIdx="0" presStyleCnt="1" custLinFactNeighborX="1648" custLinFactNeighborY="-16650">
        <dgm:presLayoutVars>
          <dgm:bulletEnabled val="1"/>
        </dgm:presLayoutVars>
      </dgm:prSet>
      <dgm:spPr/>
    </dgm:pt>
  </dgm:ptLst>
  <dgm:cxnLst>
    <dgm:cxn modelId="{971FCE99-F4B2-4D7D-A992-F0859BD68303}" srcId="{02B401A2-8983-4479-B5EC-3B10B9D8A4CB}" destId="{36AAD2E0-6A9E-4201-98F3-8BCD240D9882}" srcOrd="0" destOrd="0" parTransId="{B9262BE5-D55D-4B32-B5A9-A86BBD119686}" sibTransId="{E8FF4E85-7574-4FFC-AF30-83F9FE0CE2C7}"/>
    <dgm:cxn modelId="{D9057166-ACC6-4A38-B78F-80156CA82F7A}" type="presOf" srcId="{02B401A2-8983-4479-B5EC-3B10B9D8A4CB}" destId="{BE3F3AF6-014E-4ACD-BF2A-64E7110A8D09}" srcOrd="0" destOrd="0" presId="urn:microsoft.com/office/officeart/2005/8/layout/list1"/>
    <dgm:cxn modelId="{595C4E4E-1CF1-4F3E-85A3-92539767679B}" type="presOf" srcId="{36AAD2E0-6A9E-4201-98F3-8BCD240D9882}" destId="{ED8D5924-561F-4504-B86A-73C204F3BD74}" srcOrd="1" destOrd="0" presId="urn:microsoft.com/office/officeart/2005/8/layout/list1"/>
    <dgm:cxn modelId="{61258B45-86C2-4D95-B720-8461A5D1A0CC}" type="presOf" srcId="{36AAD2E0-6A9E-4201-98F3-8BCD240D9882}" destId="{C82BF5CE-8B64-4016-8B09-63C34543D232}" srcOrd="0" destOrd="0" presId="urn:microsoft.com/office/officeart/2005/8/layout/list1"/>
    <dgm:cxn modelId="{E1906539-0AF5-4387-B6DC-76F2D51E87D4}" type="presParOf" srcId="{BE3F3AF6-014E-4ACD-BF2A-64E7110A8D09}" destId="{47A337CC-DC38-40DB-88F7-2901E5FE8D7D}" srcOrd="0" destOrd="0" presId="urn:microsoft.com/office/officeart/2005/8/layout/list1"/>
    <dgm:cxn modelId="{40A68F73-7A42-465B-8BC8-5CD5234B2BD2}" type="presParOf" srcId="{47A337CC-DC38-40DB-88F7-2901E5FE8D7D}" destId="{C82BF5CE-8B64-4016-8B09-63C34543D232}" srcOrd="0" destOrd="0" presId="urn:microsoft.com/office/officeart/2005/8/layout/list1"/>
    <dgm:cxn modelId="{DA6BC4BD-4E69-46A8-9145-AF90CE8F924C}" type="presParOf" srcId="{47A337CC-DC38-40DB-88F7-2901E5FE8D7D}" destId="{ED8D5924-561F-4504-B86A-73C204F3BD74}" srcOrd="1" destOrd="0" presId="urn:microsoft.com/office/officeart/2005/8/layout/list1"/>
    <dgm:cxn modelId="{9A3C0C74-BE72-4D1E-8A66-8B377B464BF0}" type="presParOf" srcId="{BE3F3AF6-014E-4ACD-BF2A-64E7110A8D09}" destId="{D57427EF-F346-4310-9FF6-EC77C562967B}" srcOrd="1" destOrd="0" presId="urn:microsoft.com/office/officeart/2005/8/layout/list1"/>
    <dgm:cxn modelId="{9CF9CDE9-18B3-4E7E-8296-BE58505648BF}" type="presParOf" srcId="{BE3F3AF6-014E-4ACD-BF2A-64E7110A8D09}" destId="{4FC18EDB-A1A4-41B3-969A-8F3E5FFDF13D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40ED0E-D988-467A-82EF-047367839C6D}">
      <dsp:nvSpPr>
        <dsp:cNvPr id="0" name=""/>
        <dsp:cNvSpPr/>
      </dsp:nvSpPr>
      <dsp:spPr>
        <a:xfrm rot="5400000">
          <a:off x="-201679" y="203788"/>
          <a:ext cx="1344533" cy="941173"/>
        </a:xfrm>
        <a:prstGeom prst="chevron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1</a:t>
          </a:r>
          <a:endParaRPr lang="ru-RU" sz="2600" kern="1200" dirty="0"/>
        </a:p>
      </dsp:txBody>
      <dsp:txXfrm rot="-5400000">
        <a:off x="2" y="472695"/>
        <a:ext cx="941173" cy="403360"/>
      </dsp:txXfrm>
    </dsp:sp>
    <dsp:sp modelId="{9505B4D3-1382-45CB-B2E7-D8B814BE6970}">
      <dsp:nvSpPr>
        <dsp:cNvPr id="0" name=""/>
        <dsp:cNvSpPr/>
      </dsp:nvSpPr>
      <dsp:spPr>
        <a:xfrm rot="5400000">
          <a:off x="4784757" y="-3841476"/>
          <a:ext cx="873946" cy="856111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200150" rtl="0" eaLnBrk="1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latin typeface="+mn-lt"/>
              <a:ea typeface="+mn-ea"/>
              <a:cs typeface="+mn-cs"/>
            </a:rPr>
            <a:t>создание </a:t>
          </a:r>
          <a:r>
            <a:rPr lang="ru-RU" sz="2400" kern="1200" dirty="0" smtClean="0">
              <a:latin typeface="+mn-lt"/>
              <a:ea typeface="+mn-ea"/>
              <a:cs typeface="+mn-cs"/>
            </a:rPr>
            <a:t>условий для исследовательской и творческой самореализации учителей;</a:t>
          </a:r>
          <a:endParaRPr lang="ru-RU" sz="2400" kern="1200" dirty="0">
            <a:latin typeface="+mn-lt"/>
            <a:ea typeface="+mn-ea"/>
            <a:cs typeface="+mn-cs"/>
          </a:endParaRPr>
        </a:p>
      </dsp:txBody>
      <dsp:txXfrm rot="-5400000">
        <a:off x="941174" y="44770"/>
        <a:ext cx="8518451" cy="788620"/>
      </dsp:txXfrm>
    </dsp:sp>
    <dsp:sp modelId="{686840C3-A119-4C02-866F-98C9B3BB0B5B}">
      <dsp:nvSpPr>
        <dsp:cNvPr id="0" name=""/>
        <dsp:cNvSpPr/>
      </dsp:nvSpPr>
      <dsp:spPr>
        <a:xfrm rot="5400000">
          <a:off x="-201679" y="1350579"/>
          <a:ext cx="1344533" cy="941173"/>
        </a:xfrm>
        <a:prstGeom prst="chevron">
          <a:avLst/>
        </a:prstGeom>
        <a:solidFill>
          <a:schemeClr val="accent1">
            <a:shade val="50000"/>
            <a:hueOff val="222839"/>
            <a:satOff val="5970"/>
            <a:lumOff val="26302"/>
            <a:alphaOff val="0"/>
          </a:schemeClr>
        </a:solidFill>
        <a:ln w="12700" cap="flat" cmpd="sng" algn="ctr">
          <a:solidFill>
            <a:schemeClr val="accent1">
              <a:shade val="50000"/>
              <a:hueOff val="222839"/>
              <a:satOff val="5970"/>
              <a:lumOff val="2630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2</a:t>
          </a:r>
          <a:endParaRPr lang="ru-RU" sz="2600" kern="1200" dirty="0"/>
        </a:p>
      </dsp:txBody>
      <dsp:txXfrm rot="-5400000">
        <a:off x="2" y="1619486"/>
        <a:ext cx="941173" cy="403360"/>
      </dsp:txXfrm>
    </dsp:sp>
    <dsp:sp modelId="{1C9B0777-72C7-4C64-8FDC-3F1C81E00E22}">
      <dsp:nvSpPr>
        <dsp:cNvPr id="0" name=""/>
        <dsp:cNvSpPr/>
      </dsp:nvSpPr>
      <dsp:spPr>
        <a:xfrm rot="5400000">
          <a:off x="4784757" y="-2694684"/>
          <a:ext cx="873946" cy="856111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222839"/>
              <a:satOff val="5970"/>
              <a:lumOff val="2630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200150" rtl="0" eaLnBrk="1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latin typeface="+mn-lt"/>
              <a:ea typeface="+mn-ea"/>
              <a:cs typeface="+mn-cs"/>
            </a:rPr>
            <a:t>совершенствование процесса обучения математике;</a:t>
          </a:r>
          <a:endParaRPr lang="ru-RU" sz="2400" kern="1200" dirty="0">
            <a:latin typeface="+mn-lt"/>
            <a:ea typeface="+mn-ea"/>
            <a:cs typeface="+mn-cs"/>
          </a:endParaRPr>
        </a:p>
      </dsp:txBody>
      <dsp:txXfrm rot="-5400000">
        <a:off x="941174" y="1191562"/>
        <a:ext cx="8518451" cy="788620"/>
      </dsp:txXfrm>
    </dsp:sp>
    <dsp:sp modelId="{79218C6B-5074-4163-B02C-6593F73ADB38}">
      <dsp:nvSpPr>
        <dsp:cNvPr id="0" name=""/>
        <dsp:cNvSpPr/>
      </dsp:nvSpPr>
      <dsp:spPr>
        <a:xfrm rot="5400000">
          <a:off x="-201679" y="2497371"/>
          <a:ext cx="1344533" cy="941173"/>
        </a:xfrm>
        <a:prstGeom prst="chevron">
          <a:avLst/>
        </a:prstGeom>
        <a:solidFill>
          <a:schemeClr val="accent1">
            <a:shade val="50000"/>
            <a:hueOff val="222839"/>
            <a:satOff val="5970"/>
            <a:lumOff val="26302"/>
            <a:alphaOff val="0"/>
          </a:schemeClr>
        </a:solidFill>
        <a:ln w="12700" cap="flat" cmpd="sng" algn="ctr">
          <a:solidFill>
            <a:schemeClr val="accent1">
              <a:shade val="50000"/>
              <a:hueOff val="222839"/>
              <a:satOff val="5970"/>
              <a:lumOff val="2630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3</a:t>
          </a:r>
          <a:endParaRPr lang="ru-RU" sz="2600" kern="1200" dirty="0"/>
        </a:p>
      </dsp:txBody>
      <dsp:txXfrm rot="-5400000">
        <a:off x="2" y="2766278"/>
        <a:ext cx="941173" cy="403360"/>
      </dsp:txXfrm>
    </dsp:sp>
    <dsp:sp modelId="{51CCE2F8-7237-4751-A54F-0FE3A4279B0C}">
      <dsp:nvSpPr>
        <dsp:cNvPr id="0" name=""/>
        <dsp:cNvSpPr/>
      </dsp:nvSpPr>
      <dsp:spPr>
        <a:xfrm rot="5400000">
          <a:off x="4784757" y="-1547892"/>
          <a:ext cx="873946" cy="856111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222839"/>
              <a:satOff val="5970"/>
              <a:lumOff val="2630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200150" rtl="0" eaLnBrk="1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latin typeface="+mn-lt"/>
              <a:ea typeface="+mn-ea"/>
              <a:cs typeface="+mn-cs"/>
            </a:rPr>
            <a:t>выявление и поддержку высокопрофессиональных учителей;</a:t>
          </a:r>
          <a:endParaRPr lang="ru-RU" sz="2400" kern="1200" dirty="0">
            <a:latin typeface="+mn-lt"/>
            <a:ea typeface="+mn-ea"/>
            <a:cs typeface="+mn-cs"/>
          </a:endParaRPr>
        </a:p>
      </dsp:txBody>
      <dsp:txXfrm rot="-5400000">
        <a:off x="941174" y="2338354"/>
        <a:ext cx="8518451" cy="78862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C18EDB-A1A4-41B3-969A-8F3E5FFDF13D}">
      <dsp:nvSpPr>
        <dsp:cNvPr id="0" name=""/>
        <dsp:cNvSpPr/>
      </dsp:nvSpPr>
      <dsp:spPr>
        <a:xfrm>
          <a:off x="0" y="624777"/>
          <a:ext cx="8575664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8D5924-561F-4504-B86A-73C204F3BD74}">
      <dsp:nvSpPr>
        <dsp:cNvPr id="0" name=""/>
        <dsp:cNvSpPr/>
      </dsp:nvSpPr>
      <dsp:spPr>
        <a:xfrm>
          <a:off x="514424" y="426388"/>
          <a:ext cx="6002964" cy="9151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6898" tIns="0" rIns="226898" bIns="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5) Решение практических задач.</a:t>
          </a:r>
        </a:p>
      </dsp:txBody>
      <dsp:txXfrm>
        <a:off x="559096" y="471060"/>
        <a:ext cx="5913620" cy="82577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D26F18-E9F6-425D-A372-A1EB20A0FD6B}">
      <dsp:nvSpPr>
        <dsp:cNvPr id="0" name=""/>
        <dsp:cNvSpPr/>
      </dsp:nvSpPr>
      <dsp:spPr>
        <a:xfrm>
          <a:off x="-5598080" y="-856314"/>
          <a:ext cx="6659808" cy="6659808"/>
        </a:xfrm>
        <a:prstGeom prst="blockArc">
          <a:avLst>
            <a:gd name="adj1" fmla="val 18900000"/>
            <a:gd name="adj2" fmla="val 2700000"/>
            <a:gd name="adj3" fmla="val 324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8C49A9-C6AC-4D13-A11E-1613707E56A8}">
      <dsp:nvSpPr>
        <dsp:cNvPr id="0" name=""/>
        <dsp:cNvSpPr/>
      </dsp:nvSpPr>
      <dsp:spPr>
        <a:xfrm>
          <a:off x="642662" y="346965"/>
          <a:ext cx="10400315" cy="12459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5365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b="1" kern="1200" dirty="0" smtClean="0"/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«Выбор правильного ответа».</a:t>
          </a:r>
          <a:r>
            <a:rPr lang="en-US" sz="2000" b="1" kern="1200" dirty="0" smtClean="0"/>
            <a:t> </a:t>
          </a:r>
          <a:r>
            <a:rPr lang="ru-RU" sz="2000" b="1" kern="1200" dirty="0" smtClean="0"/>
            <a:t>Даются тестовые задания, включающие до 10 вопросов с указанием 4-5 вариантов ответа. Данный раздел направлен на уверенный и четкий ответ участника.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/>
        </a:p>
      </dsp:txBody>
      <dsp:txXfrm>
        <a:off x="642662" y="346965"/>
        <a:ext cx="10400315" cy="1245956"/>
      </dsp:txXfrm>
    </dsp:sp>
    <dsp:sp modelId="{90410CCF-99B3-4442-8E32-CDD8AC28D17C}">
      <dsp:nvSpPr>
        <dsp:cNvPr id="0" name=""/>
        <dsp:cNvSpPr/>
      </dsp:nvSpPr>
      <dsp:spPr>
        <a:xfrm>
          <a:off x="62874" y="371038"/>
          <a:ext cx="1236794" cy="123679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A9BE70-F0BD-4DA5-9D4E-C43EF0788B77}">
      <dsp:nvSpPr>
        <dsp:cNvPr id="0" name=""/>
        <dsp:cNvSpPr/>
      </dsp:nvSpPr>
      <dsp:spPr>
        <a:xfrm>
          <a:off x="991737" y="1848943"/>
          <a:ext cx="10019067" cy="124390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5365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/>
        </a:p>
      </dsp:txBody>
      <dsp:txXfrm>
        <a:off x="991737" y="1848943"/>
        <a:ext cx="10019067" cy="1243908"/>
      </dsp:txXfrm>
    </dsp:sp>
    <dsp:sp modelId="{722D560E-6041-4918-B34E-48EE07ED0787}">
      <dsp:nvSpPr>
        <dsp:cNvPr id="0" name=""/>
        <dsp:cNvSpPr/>
      </dsp:nvSpPr>
      <dsp:spPr>
        <a:xfrm>
          <a:off x="422534" y="1855192"/>
          <a:ext cx="1236794" cy="123679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B8D081-42B7-4A23-9A29-07C145104230}">
      <dsp:nvSpPr>
        <dsp:cNvPr id="0" name=""/>
        <dsp:cNvSpPr/>
      </dsp:nvSpPr>
      <dsp:spPr>
        <a:xfrm>
          <a:off x="724654" y="3320788"/>
          <a:ext cx="10378727" cy="13415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5365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 smtClean="0"/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 dirty="0"/>
        </a:p>
      </dsp:txBody>
      <dsp:txXfrm>
        <a:off x="724654" y="3320788"/>
        <a:ext cx="10378727" cy="1341546"/>
      </dsp:txXfrm>
    </dsp:sp>
    <dsp:sp modelId="{557AFAFA-969B-465C-B026-94AC10DE8201}">
      <dsp:nvSpPr>
        <dsp:cNvPr id="0" name=""/>
        <dsp:cNvSpPr/>
      </dsp:nvSpPr>
      <dsp:spPr>
        <a:xfrm>
          <a:off x="62874" y="3339345"/>
          <a:ext cx="1236794" cy="123679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D26F18-E9F6-425D-A372-A1EB20A0FD6B}">
      <dsp:nvSpPr>
        <dsp:cNvPr id="0" name=""/>
        <dsp:cNvSpPr/>
      </dsp:nvSpPr>
      <dsp:spPr>
        <a:xfrm>
          <a:off x="-5598080" y="-856314"/>
          <a:ext cx="6659808" cy="6659808"/>
        </a:xfrm>
        <a:prstGeom prst="blockArc">
          <a:avLst>
            <a:gd name="adj1" fmla="val 18900000"/>
            <a:gd name="adj2" fmla="val 2700000"/>
            <a:gd name="adj3" fmla="val 324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8C49A9-C6AC-4D13-A11E-1613707E56A8}">
      <dsp:nvSpPr>
        <dsp:cNvPr id="0" name=""/>
        <dsp:cNvSpPr/>
      </dsp:nvSpPr>
      <dsp:spPr>
        <a:xfrm>
          <a:off x="642662" y="346965"/>
          <a:ext cx="10400315" cy="12459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5365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b="1" kern="1200" dirty="0" smtClean="0"/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«Выбор правильного ответа».</a:t>
          </a:r>
          <a:r>
            <a:rPr lang="en-US" sz="2000" b="1" kern="1200" dirty="0" smtClean="0"/>
            <a:t> </a:t>
          </a:r>
          <a:r>
            <a:rPr lang="ru-RU" sz="2000" b="1" kern="1200" dirty="0" smtClean="0"/>
            <a:t>Даются тестовые задания, включающие до 10 вопросов с указанием 4-5 вариантов ответа. Данный раздел направлен на уверенный и четкий ответ участника.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/>
        </a:p>
      </dsp:txBody>
      <dsp:txXfrm>
        <a:off x="642662" y="346965"/>
        <a:ext cx="10400315" cy="1245956"/>
      </dsp:txXfrm>
    </dsp:sp>
    <dsp:sp modelId="{90410CCF-99B3-4442-8E32-CDD8AC28D17C}">
      <dsp:nvSpPr>
        <dsp:cNvPr id="0" name=""/>
        <dsp:cNvSpPr/>
      </dsp:nvSpPr>
      <dsp:spPr>
        <a:xfrm>
          <a:off x="62874" y="371038"/>
          <a:ext cx="1236794" cy="123679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A9BE70-F0BD-4DA5-9D4E-C43EF0788B77}">
      <dsp:nvSpPr>
        <dsp:cNvPr id="0" name=""/>
        <dsp:cNvSpPr/>
      </dsp:nvSpPr>
      <dsp:spPr>
        <a:xfrm>
          <a:off x="991737" y="1848943"/>
          <a:ext cx="10019067" cy="124390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5365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«Заполни пробел»</a:t>
          </a:r>
          <a:r>
            <a:rPr lang="en-US" sz="2000" b="1" kern="1200" dirty="0" smtClean="0"/>
            <a:t> </a:t>
          </a:r>
          <a:r>
            <a:rPr lang="ru-RU" sz="2000" b="1" kern="1200" dirty="0" smtClean="0"/>
            <a:t>Этот раздел содержит краткие вопросы, логические задачи, текстовые задачи, правила, на которые учитель может быстро ответить. Данный раздел направлен на повышение логического мышления участника и скорости решения задач.</a:t>
          </a:r>
          <a:endParaRPr lang="ru-RU" sz="2000" b="1" kern="1200" dirty="0"/>
        </a:p>
      </dsp:txBody>
      <dsp:txXfrm>
        <a:off x="991737" y="1848943"/>
        <a:ext cx="10019067" cy="1243908"/>
      </dsp:txXfrm>
    </dsp:sp>
    <dsp:sp modelId="{722D560E-6041-4918-B34E-48EE07ED0787}">
      <dsp:nvSpPr>
        <dsp:cNvPr id="0" name=""/>
        <dsp:cNvSpPr/>
      </dsp:nvSpPr>
      <dsp:spPr>
        <a:xfrm>
          <a:off x="422534" y="1855192"/>
          <a:ext cx="1236794" cy="123679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B8D081-42B7-4A23-9A29-07C145104230}">
      <dsp:nvSpPr>
        <dsp:cNvPr id="0" name=""/>
        <dsp:cNvSpPr/>
      </dsp:nvSpPr>
      <dsp:spPr>
        <a:xfrm>
          <a:off x="724654" y="3320788"/>
          <a:ext cx="10378727" cy="13415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5365" tIns="33020" rIns="33020" bIns="3302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 dirty="0"/>
        </a:p>
      </dsp:txBody>
      <dsp:txXfrm>
        <a:off x="724654" y="3320788"/>
        <a:ext cx="10378727" cy="1341546"/>
      </dsp:txXfrm>
    </dsp:sp>
    <dsp:sp modelId="{557AFAFA-969B-465C-B026-94AC10DE8201}">
      <dsp:nvSpPr>
        <dsp:cNvPr id="0" name=""/>
        <dsp:cNvSpPr/>
      </dsp:nvSpPr>
      <dsp:spPr>
        <a:xfrm>
          <a:off x="62874" y="3339345"/>
          <a:ext cx="1236794" cy="123679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D26F18-E9F6-425D-A372-A1EB20A0FD6B}">
      <dsp:nvSpPr>
        <dsp:cNvPr id="0" name=""/>
        <dsp:cNvSpPr/>
      </dsp:nvSpPr>
      <dsp:spPr>
        <a:xfrm>
          <a:off x="-5598080" y="-856314"/>
          <a:ext cx="6659808" cy="6659808"/>
        </a:xfrm>
        <a:prstGeom prst="blockArc">
          <a:avLst>
            <a:gd name="adj1" fmla="val 18900000"/>
            <a:gd name="adj2" fmla="val 2700000"/>
            <a:gd name="adj3" fmla="val 324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8C49A9-C6AC-4D13-A11E-1613707E56A8}">
      <dsp:nvSpPr>
        <dsp:cNvPr id="0" name=""/>
        <dsp:cNvSpPr/>
      </dsp:nvSpPr>
      <dsp:spPr>
        <a:xfrm>
          <a:off x="642662" y="346965"/>
          <a:ext cx="10400315" cy="12459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5365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b="1" kern="1200" dirty="0" smtClean="0"/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«Выбор правильного ответа».</a:t>
          </a:r>
          <a:r>
            <a:rPr lang="en-US" sz="2000" b="1" kern="1200" dirty="0" smtClean="0"/>
            <a:t> </a:t>
          </a:r>
          <a:r>
            <a:rPr lang="ru-RU" sz="2000" b="1" kern="1200" dirty="0" smtClean="0"/>
            <a:t>Даются тестовые задания, включающие до 10 вопросов с указанием 4-5 вариантов ответа. Данный раздел направлен на уверенный и четкий ответ участника.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/>
        </a:p>
      </dsp:txBody>
      <dsp:txXfrm>
        <a:off x="642662" y="346965"/>
        <a:ext cx="10400315" cy="1245956"/>
      </dsp:txXfrm>
    </dsp:sp>
    <dsp:sp modelId="{90410CCF-99B3-4442-8E32-CDD8AC28D17C}">
      <dsp:nvSpPr>
        <dsp:cNvPr id="0" name=""/>
        <dsp:cNvSpPr/>
      </dsp:nvSpPr>
      <dsp:spPr>
        <a:xfrm>
          <a:off x="62874" y="371038"/>
          <a:ext cx="1236794" cy="123679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A9BE70-F0BD-4DA5-9D4E-C43EF0788B77}">
      <dsp:nvSpPr>
        <dsp:cNvPr id="0" name=""/>
        <dsp:cNvSpPr/>
      </dsp:nvSpPr>
      <dsp:spPr>
        <a:xfrm>
          <a:off x="991737" y="1848943"/>
          <a:ext cx="10019067" cy="124390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5365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«Заполни пробел»</a:t>
          </a:r>
          <a:r>
            <a:rPr lang="en-US" sz="2000" b="1" kern="1200" dirty="0" smtClean="0"/>
            <a:t> </a:t>
          </a:r>
          <a:r>
            <a:rPr lang="ru-RU" sz="2000" b="1" kern="1200" dirty="0" smtClean="0"/>
            <a:t>Этот раздел содержит краткие вопросы, логические задачи, текстовые задачи, правила, на которые учитель может быстро ответить. Данный раздел направлен на повышение логического мышления участника и скорости решения задач.</a:t>
          </a:r>
          <a:endParaRPr lang="ru-RU" sz="2000" b="1" kern="1200" dirty="0"/>
        </a:p>
      </dsp:txBody>
      <dsp:txXfrm>
        <a:off x="991737" y="1848943"/>
        <a:ext cx="10019067" cy="1243908"/>
      </dsp:txXfrm>
    </dsp:sp>
    <dsp:sp modelId="{722D560E-6041-4918-B34E-48EE07ED0787}">
      <dsp:nvSpPr>
        <dsp:cNvPr id="0" name=""/>
        <dsp:cNvSpPr/>
      </dsp:nvSpPr>
      <dsp:spPr>
        <a:xfrm>
          <a:off x="422534" y="1855192"/>
          <a:ext cx="1236794" cy="123679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B8D081-42B7-4A23-9A29-07C145104230}">
      <dsp:nvSpPr>
        <dsp:cNvPr id="0" name=""/>
        <dsp:cNvSpPr/>
      </dsp:nvSpPr>
      <dsp:spPr>
        <a:xfrm>
          <a:off x="724654" y="3320788"/>
          <a:ext cx="10378727" cy="13415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5365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 smtClean="0"/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«Вычислить, доказать» Дается условие задачи. Подробно излагается ход решения задания, ответ. В данном разделе комбинируются не менее 2-6 стандартных и нестандартных заданий, на предоставленных листах участники полностью записывают ход решения задач и ответы, баллы начисляются соответственно.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 dirty="0"/>
        </a:p>
      </dsp:txBody>
      <dsp:txXfrm>
        <a:off x="724654" y="3320788"/>
        <a:ext cx="10378727" cy="1341546"/>
      </dsp:txXfrm>
    </dsp:sp>
    <dsp:sp modelId="{557AFAFA-969B-465C-B026-94AC10DE8201}">
      <dsp:nvSpPr>
        <dsp:cNvPr id="0" name=""/>
        <dsp:cNvSpPr/>
      </dsp:nvSpPr>
      <dsp:spPr>
        <a:xfrm>
          <a:off x="62874" y="3339345"/>
          <a:ext cx="1236794" cy="123679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C18EDB-A1A4-41B3-969A-8F3E5FFDF13D}">
      <dsp:nvSpPr>
        <dsp:cNvPr id="0" name=""/>
        <dsp:cNvSpPr/>
      </dsp:nvSpPr>
      <dsp:spPr>
        <a:xfrm>
          <a:off x="0" y="1613625"/>
          <a:ext cx="8187013" cy="730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8D5924-561F-4504-B86A-73C204F3BD74}">
      <dsp:nvSpPr>
        <dsp:cNvPr id="0" name=""/>
        <dsp:cNvSpPr/>
      </dsp:nvSpPr>
      <dsp:spPr>
        <a:xfrm>
          <a:off x="624527" y="1048774"/>
          <a:ext cx="8372158" cy="8560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6448" tIns="0" rIns="316448" bIns="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1) Разбор прошлогодних  заданий (</a:t>
          </a:r>
          <a:r>
            <a:rPr lang="en-US" sz="2900" kern="1200" dirty="0" err="1" smtClean="0"/>
            <a:t>rsbek.mauit</a:t>
          </a:r>
          <a:r>
            <a:rPr lang="en-US" sz="2900" kern="1200" dirty="0" smtClean="0"/>
            <a:t>)</a:t>
          </a:r>
          <a:r>
            <a:rPr lang="ru-RU" sz="2900" kern="1200" dirty="0" smtClean="0"/>
            <a:t> . </a:t>
          </a:r>
        </a:p>
      </dsp:txBody>
      <dsp:txXfrm>
        <a:off x="666317" y="1090564"/>
        <a:ext cx="8288578" cy="77250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C18EDB-A1A4-41B3-969A-8F3E5FFDF13D}">
      <dsp:nvSpPr>
        <dsp:cNvPr id="0" name=""/>
        <dsp:cNvSpPr/>
      </dsp:nvSpPr>
      <dsp:spPr>
        <a:xfrm>
          <a:off x="0" y="1613625"/>
          <a:ext cx="8187013" cy="730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8D5924-561F-4504-B86A-73C204F3BD74}">
      <dsp:nvSpPr>
        <dsp:cNvPr id="0" name=""/>
        <dsp:cNvSpPr/>
      </dsp:nvSpPr>
      <dsp:spPr>
        <a:xfrm>
          <a:off x="624527" y="1048774"/>
          <a:ext cx="8372158" cy="8560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6448" tIns="0" rIns="316448" bIns="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1) Разбор прошлогодних  заданий (</a:t>
          </a:r>
          <a:r>
            <a:rPr lang="en-US" sz="2900" kern="1200" dirty="0" err="1" smtClean="0"/>
            <a:t>rsbek.mauit</a:t>
          </a:r>
          <a:r>
            <a:rPr lang="en-US" sz="2900" kern="1200" dirty="0" smtClean="0"/>
            <a:t>)</a:t>
          </a:r>
          <a:r>
            <a:rPr lang="ru-RU" sz="2900" kern="1200" dirty="0" smtClean="0"/>
            <a:t> . </a:t>
          </a:r>
        </a:p>
      </dsp:txBody>
      <dsp:txXfrm>
        <a:off x="666317" y="1090564"/>
        <a:ext cx="8288578" cy="77250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C18EDB-A1A4-41B3-969A-8F3E5FFDF13D}">
      <dsp:nvSpPr>
        <dsp:cNvPr id="0" name=""/>
        <dsp:cNvSpPr/>
      </dsp:nvSpPr>
      <dsp:spPr>
        <a:xfrm>
          <a:off x="0" y="1385477"/>
          <a:ext cx="7972848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8D5924-561F-4504-B86A-73C204F3BD74}">
      <dsp:nvSpPr>
        <dsp:cNvPr id="0" name=""/>
        <dsp:cNvSpPr/>
      </dsp:nvSpPr>
      <dsp:spPr>
        <a:xfrm>
          <a:off x="607621" y="962911"/>
          <a:ext cx="7757198" cy="9151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3204" tIns="0" rIns="293204" bIns="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2) Работа с дополнительной литературой</a:t>
          </a:r>
        </a:p>
      </dsp:txBody>
      <dsp:txXfrm>
        <a:off x="652293" y="1007583"/>
        <a:ext cx="7667854" cy="82577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C18EDB-A1A4-41B3-969A-8F3E5FFDF13D}">
      <dsp:nvSpPr>
        <dsp:cNvPr id="0" name=""/>
        <dsp:cNvSpPr/>
      </dsp:nvSpPr>
      <dsp:spPr>
        <a:xfrm>
          <a:off x="0" y="1350484"/>
          <a:ext cx="9425121" cy="80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8D5924-561F-4504-B86A-73C204F3BD74}">
      <dsp:nvSpPr>
        <dsp:cNvPr id="0" name=""/>
        <dsp:cNvSpPr/>
      </dsp:nvSpPr>
      <dsp:spPr>
        <a:xfrm>
          <a:off x="516788" y="914287"/>
          <a:ext cx="6597585" cy="9446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9373" tIns="0" rIns="249373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3) Работа с  Интернет -ресурсами.</a:t>
          </a:r>
        </a:p>
      </dsp:txBody>
      <dsp:txXfrm>
        <a:off x="562902" y="960401"/>
        <a:ext cx="6505357" cy="85241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C18EDB-A1A4-41B3-969A-8F3E5FFDF13D}">
      <dsp:nvSpPr>
        <dsp:cNvPr id="0" name=""/>
        <dsp:cNvSpPr/>
      </dsp:nvSpPr>
      <dsp:spPr>
        <a:xfrm>
          <a:off x="0" y="948168"/>
          <a:ext cx="8693064" cy="98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8D5924-561F-4504-B86A-73C204F3BD74}">
      <dsp:nvSpPr>
        <dsp:cNvPr id="0" name=""/>
        <dsp:cNvSpPr/>
      </dsp:nvSpPr>
      <dsp:spPr>
        <a:xfrm>
          <a:off x="521466" y="698582"/>
          <a:ext cx="6085144" cy="1151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0004" tIns="0" rIns="230004" bIns="0" numCol="1" spcCol="1270" anchor="ctr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4) Систематизация задач .</a:t>
          </a:r>
        </a:p>
      </dsp:txBody>
      <dsp:txXfrm>
        <a:off x="577667" y="754783"/>
        <a:ext cx="5972742" cy="10388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E9169-8150-4424-BDA7-FCED4718023A}" type="datetimeFigureOut">
              <a:rPr lang="ru-RU" smtClean="0"/>
              <a:t>29.01.2023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E48C6-95C4-4788-84A8-9DF64D7A89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91943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E9169-8150-4424-BDA7-FCED4718023A}" type="datetimeFigureOut">
              <a:rPr lang="ru-RU" smtClean="0"/>
              <a:t>29.01.2023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E48C6-95C4-4788-84A8-9DF64D7A89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02895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E9169-8150-4424-BDA7-FCED4718023A}" type="datetimeFigureOut">
              <a:rPr lang="ru-RU" smtClean="0"/>
              <a:t>29.01.2023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E48C6-95C4-4788-84A8-9DF64D7A89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64975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E9169-8150-4424-BDA7-FCED4718023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E48C6-95C4-4788-84A8-9DF64D7A89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8252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E9169-8150-4424-BDA7-FCED4718023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E48C6-95C4-4788-84A8-9DF64D7A89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57193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E9169-8150-4424-BDA7-FCED4718023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E48C6-95C4-4788-84A8-9DF64D7A89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841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E9169-8150-4424-BDA7-FCED4718023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E48C6-95C4-4788-84A8-9DF64D7A89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0537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E9169-8150-4424-BDA7-FCED4718023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E48C6-95C4-4788-84A8-9DF64D7A89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82367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E9169-8150-4424-BDA7-FCED4718023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E48C6-95C4-4788-84A8-9DF64D7A89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8072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E9169-8150-4424-BDA7-FCED4718023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E48C6-95C4-4788-84A8-9DF64D7A89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9614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E9169-8150-4424-BDA7-FCED4718023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E48C6-95C4-4788-84A8-9DF64D7A89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458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E9169-8150-4424-BDA7-FCED4718023A}" type="datetimeFigureOut">
              <a:rPr lang="ru-RU" smtClean="0"/>
              <a:t>29.01.2023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E48C6-95C4-4788-84A8-9DF64D7A89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36975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E9169-8150-4424-BDA7-FCED4718023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E48C6-95C4-4788-84A8-9DF64D7A89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4332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E9169-8150-4424-BDA7-FCED4718023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E48C6-95C4-4788-84A8-9DF64D7A89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2730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E9169-8150-4424-BDA7-FCED4718023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E48C6-95C4-4788-84A8-9DF64D7A89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6236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E9169-8150-4424-BDA7-FCED4718023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E48C6-95C4-4788-84A8-9DF64D7A89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2027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E9169-8150-4424-BDA7-FCED4718023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E48C6-95C4-4788-84A8-9DF64D7A89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5421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E9169-8150-4424-BDA7-FCED4718023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E48C6-95C4-4788-84A8-9DF64D7A89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33925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E9169-8150-4424-BDA7-FCED4718023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E48C6-95C4-4788-84A8-9DF64D7A89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05993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E9169-8150-4424-BDA7-FCED4718023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E48C6-95C4-4788-84A8-9DF64D7A89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33159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E9169-8150-4424-BDA7-FCED4718023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E48C6-95C4-4788-84A8-9DF64D7A89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5063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E9169-8150-4424-BDA7-FCED4718023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E48C6-95C4-4788-84A8-9DF64D7A89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750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E9169-8150-4424-BDA7-FCED4718023A}" type="datetimeFigureOut">
              <a:rPr lang="ru-RU" smtClean="0"/>
              <a:t>29.01.2023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E48C6-95C4-4788-84A8-9DF64D7A89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428502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E9169-8150-4424-BDA7-FCED4718023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E48C6-95C4-4788-84A8-9DF64D7A89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62887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E9169-8150-4424-BDA7-FCED4718023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E48C6-95C4-4788-84A8-9DF64D7A89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443820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E9169-8150-4424-BDA7-FCED4718023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E48C6-95C4-4788-84A8-9DF64D7A89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25789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E9169-8150-4424-BDA7-FCED4718023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E48C6-95C4-4788-84A8-9DF64D7A89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8035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E9169-8150-4424-BDA7-FCED4718023A}" type="datetimeFigureOut">
              <a:rPr lang="ru-RU" smtClean="0"/>
              <a:t>29.01.2023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E48C6-95C4-4788-84A8-9DF64D7A89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4886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E9169-8150-4424-BDA7-FCED4718023A}" type="datetimeFigureOut">
              <a:rPr lang="ru-RU" smtClean="0"/>
              <a:t>29.01.2023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E48C6-95C4-4788-84A8-9DF64D7A89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9950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E9169-8150-4424-BDA7-FCED4718023A}" type="datetimeFigureOut">
              <a:rPr lang="ru-RU" smtClean="0"/>
              <a:t>29.01.2023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E48C6-95C4-4788-84A8-9DF64D7A89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2803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E9169-8150-4424-BDA7-FCED4718023A}" type="datetimeFigureOut">
              <a:rPr lang="ru-RU" smtClean="0"/>
              <a:t>29.01.2023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E48C6-95C4-4788-84A8-9DF64D7A89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7745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E9169-8150-4424-BDA7-FCED4718023A}" type="datetimeFigureOut">
              <a:rPr lang="ru-RU" smtClean="0"/>
              <a:t>29.01.2023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E48C6-95C4-4788-84A8-9DF64D7A89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3828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E9169-8150-4424-BDA7-FCED4718023A}" type="datetimeFigureOut">
              <a:rPr lang="ru-RU" smtClean="0"/>
              <a:t>29.01.2023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E48C6-95C4-4788-84A8-9DF64D7A89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4470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4E9169-8150-4424-BDA7-FCED4718023A}" type="datetimeFigureOut">
              <a:rPr lang="ru-RU" smtClean="0"/>
              <a:t>29.01.2023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EE48C6-95C4-4788-84A8-9DF64D7A89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0402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4E9169-8150-4424-BDA7-FCED4718023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EE48C6-95C4-4788-84A8-9DF64D7A89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7622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4E9169-8150-4424-BDA7-FCED4718023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EE48C6-95C4-4788-84A8-9DF64D7A89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8842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3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Layout" Target="../diagrams/layout6.xml"/><Relationship Id="rId7" Type="http://schemas.openxmlformats.org/officeDocument/2006/relationships/image" Target="../media/image4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Layout" Target="../diagrams/layout7.xml"/><Relationship Id="rId7" Type="http://schemas.openxmlformats.org/officeDocument/2006/relationships/image" Target="../media/image6.jpe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10" Type="http://schemas.openxmlformats.org/officeDocument/2006/relationships/image" Target="../media/image9.jpeg"/><Relationship Id="rId4" Type="http://schemas.openxmlformats.org/officeDocument/2006/relationships/diagramQuickStyle" Target="../diagrams/quickStyle7.xml"/><Relationship Id="rId9" Type="http://schemas.openxmlformats.org/officeDocument/2006/relationships/image" Target="../media/image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diagramLayout" Target="../diagrams/layout8.xml"/><Relationship Id="rId7" Type="http://schemas.openxmlformats.org/officeDocument/2006/relationships/image" Target="../media/image13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diagramLayout" Target="../diagrams/layout10.xml"/><Relationship Id="rId7" Type="http://schemas.openxmlformats.org/officeDocument/2006/relationships/image" Target="../media/image17.png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kk-KZ" b="1" dirty="0">
                <a:solidFill>
                  <a:srgbClr val="0070C0"/>
                </a:solidFill>
              </a:rPr>
              <a:t>«Методы и приёмы подготовки к олимпиаде «Алтын тұғыр»». 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kk-KZ" sz="3600" b="1" dirty="0"/>
              <a:t>Романовская Лариса </a:t>
            </a:r>
            <a:r>
              <a:rPr lang="kk-KZ" sz="3600" b="1" dirty="0" smtClean="0"/>
              <a:t>Валерьевна</a:t>
            </a:r>
          </a:p>
          <a:p>
            <a:r>
              <a:rPr lang="kk-KZ" sz="3600" b="1" dirty="0"/>
              <a:t>у</a:t>
            </a:r>
            <a:r>
              <a:rPr lang="kk-KZ" sz="3600" b="1" dirty="0" smtClean="0"/>
              <a:t>читель нач.классов  КГУ «Гимназия 97»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90052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426720"/>
            <a:ext cx="11079480" cy="5750243"/>
          </a:xfrm>
        </p:spPr>
        <p:txBody>
          <a:bodyPr/>
          <a:lstStyle/>
          <a:p>
            <a:pPr marL="0" lvl="0" indent="0">
              <a:buNone/>
            </a:pPr>
            <a:r>
              <a:rPr lang="ru-RU" sz="3600" b="1" dirty="0" smtClean="0">
                <a:solidFill>
                  <a:srgbClr val="0070C0"/>
                </a:solidFill>
                <a:latin typeface="Calibri Light" panose="020F0302020204030204"/>
              </a:rPr>
              <a:t>Найди значение суммы  : 666 + 672+678+684+…+ 2022 ?</a:t>
            </a:r>
          </a:p>
          <a:p>
            <a:pPr marL="742950" lvl="0" indent="-742950">
              <a:buAutoNum type="arabicParenR"/>
            </a:pPr>
            <a:r>
              <a:rPr lang="ru-RU" sz="3600" b="1" dirty="0" smtClean="0">
                <a:latin typeface="Calibri Light" panose="020F0302020204030204"/>
              </a:rPr>
              <a:t>666 : 6=111</a:t>
            </a:r>
            <a:endParaRPr lang="ru-RU" dirty="0" smtClean="0"/>
          </a:p>
          <a:p>
            <a:pPr marL="742950" lvl="0" indent="-742950">
              <a:buAutoNum type="arabicParenR"/>
            </a:pPr>
            <a:r>
              <a:rPr lang="ru-RU" sz="3600" b="1" dirty="0" smtClean="0">
                <a:latin typeface="Calibri Light" panose="020F0302020204030204"/>
              </a:rPr>
              <a:t>2022 : 6=337</a:t>
            </a:r>
          </a:p>
          <a:p>
            <a:pPr marL="742950" lvl="0" indent="-742950">
              <a:buAutoNum type="arabicParenR"/>
            </a:pPr>
            <a:r>
              <a:rPr lang="ru-RU" sz="3600" b="1" dirty="0" smtClean="0">
                <a:latin typeface="Calibri Light" panose="020F0302020204030204"/>
              </a:rPr>
              <a:t>337-111=226 чисел</a:t>
            </a:r>
          </a:p>
          <a:p>
            <a:pPr marL="742950" lvl="0" indent="-742950">
              <a:buAutoNum type="arabicParenR"/>
            </a:pPr>
            <a:r>
              <a:rPr lang="ru-RU" sz="3600" b="1" dirty="0" smtClean="0">
                <a:latin typeface="Calibri Light" panose="020F0302020204030204"/>
              </a:rPr>
              <a:t>226 : 2=113 пар</a:t>
            </a:r>
          </a:p>
          <a:p>
            <a:pPr marL="742950" lvl="0" indent="-742950">
              <a:buAutoNum type="arabicParenR"/>
            </a:pPr>
            <a:r>
              <a:rPr lang="ru-RU" sz="3600" b="1" u="sng" dirty="0" smtClean="0">
                <a:latin typeface="Calibri Light" panose="020F0302020204030204"/>
              </a:rPr>
              <a:t>(666+2022)</a:t>
            </a:r>
            <a:r>
              <a:rPr lang="ru-RU" sz="3600" b="1" dirty="0" smtClean="0">
                <a:latin typeface="Calibri Light" panose="020F0302020204030204"/>
              </a:rPr>
              <a:t> *113=</a:t>
            </a:r>
            <a:r>
              <a:rPr lang="ru-RU" sz="3600" b="1" dirty="0" smtClean="0">
                <a:solidFill>
                  <a:srgbClr val="FF0000"/>
                </a:solidFill>
                <a:latin typeface="Calibri Light" panose="020F0302020204030204"/>
              </a:rPr>
              <a:t>303744</a:t>
            </a:r>
            <a:endParaRPr lang="ru-RU" sz="3600" b="1" dirty="0">
              <a:solidFill>
                <a:srgbClr val="FF0000"/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939066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олимпиады состоят из авторских задач, составленных на основе программ начальных классов, преимущественно логических.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89812207"/>
              </p:ext>
            </p:extLst>
          </p:nvPr>
        </p:nvGraphicFramePr>
        <p:xfrm>
          <a:off x="838199" y="1690687"/>
          <a:ext cx="11133667" cy="49471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208837" y="2239203"/>
            <a:ext cx="3593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</a:t>
            </a:r>
            <a:endParaRPr lang="ru-RU" sz="54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80867" y="3539629"/>
            <a:ext cx="5341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II</a:t>
            </a:r>
            <a:endParaRPr lang="ru-RU" sz="54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26443" y="4876537"/>
            <a:ext cx="7088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III</a:t>
            </a:r>
            <a:endParaRPr lang="ru-RU" sz="54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3679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>
            <a:off x="6096000" y="524933"/>
            <a:ext cx="2692400" cy="56520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3530600" y="524933"/>
            <a:ext cx="2565400" cy="56520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268133" y="3031067"/>
            <a:ext cx="5994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268133" y="3031067"/>
            <a:ext cx="5488517" cy="31458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3530600" y="3031066"/>
            <a:ext cx="5613400" cy="31458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Овал 15"/>
          <p:cNvSpPr/>
          <p:nvPr/>
        </p:nvSpPr>
        <p:spPr>
          <a:xfrm>
            <a:off x="2861733" y="2641600"/>
            <a:ext cx="1032934" cy="8805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5</a:t>
            </a:r>
          </a:p>
        </p:txBody>
      </p:sp>
      <p:sp>
        <p:nvSpPr>
          <p:cNvPr id="17" name="Овал 16"/>
          <p:cNvSpPr/>
          <p:nvPr/>
        </p:nvSpPr>
        <p:spPr>
          <a:xfrm>
            <a:off x="4588933" y="2590798"/>
            <a:ext cx="1032934" cy="8805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А</a:t>
            </a:r>
            <a:endParaRPr lang="ru-RU" sz="4000" dirty="0"/>
          </a:p>
        </p:txBody>
      </p:sp>
      <p:sp>
        <p:nvSpPr>
          <p:cNvPr id="18" name="Овал 17"/>
          <p:cNvSpPr/>
          <p:nvPr/>
        </p:nvSpPr>
        <p:spPr>
          <a:xfrm>
            <a:off x="6883400" y="2641600"/>
            <a:ext cx="1032934" cy="8805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8</a:t>
            </a:r>
            <a:endParaRPr lang="ru-RU" sz="4000" dirty="0"/>
          </a:p>
        </p:txBody>
      </p:sp>
      <p:sp>
        <p:nvSpPr>
          <p:cNvPr id="19" name="Овал 18"/>
          <p:cNvSpPr/>
          <p:nvPr/>
        </p:nvSpPr>
        <p:spPr>
          <a:xfrm>
            <a:off x="8635999" y="2588946"/>
            <a:ext cx="1032934" cy="8805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2</a:t>
            </a:r>
            <a:endParaRPr lang="ru-RU" sz="4000" dirty="0"/>
          </a:p>
        </p:txBody>
      </p:sp>
      <p:sp>
        <p:nvSpPr>
          <p:cNvPr id="20" name="Овал 19"/>
          <p:cNvSpPr/>
          <p:nvPr/>
        </p:nvSpPr>
        <p:spPr>
          <a:xfrm>
            <a:off x="5727699" y="524932"/>
            <a:ext cx="1032934" cy="8805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1</a:t>
            </a:r>
            <a:endParaRPr lang="ru-RU" sz="4000" dirty="0"/>
          </a:p>
        </p:txBody>
      </p:sp>
      <p:sp>
        <p:nvSpPr>
          <p:cNvPr id="21" name="Овал 20"/>
          <p:cNvSpPr/>
          <p:nvPr/>
        </p:nvSpPr>
        <p:spPr>
          <a:xfrm>
            <a:off x="4072466" y="3723479"/>
            <a:ext cx="1032934" cy="8805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С</a:t>
            </a:r>
          </a:p>
        </p:txBody>
      </p:sp>
      <p:sp>
        <p:nvSpPr>
          <p:cNvPr id="22" name="Овал 21"/>
          <p:cNvSpPr/>
          <p:nvPr/>
        </p:nvSpPr>
        <p:spPr>
          <a:xfrm>
            <a:off x="3149600" y="5515635"/>
            <a:ext cx="1032934" cy="8805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4</a:t>
            </a:r>
            <a:endParaRPr lang="ru-RU" sz="4000" dirty="0"/>
          </a:p>
        </p:txBody>
      </p:sp>
      <p:sp>
        <p:nvSpPr>
          <p:cNvPr id="23" name="Овал 22"/>
          <p:cNvSpPr/>
          <p:nvPr/>
        </p:nvSpPr>
        <p:spPr>
          <a:xfrm>
            <a:off x="7306733" y="3774281"/>
            <a:ext cx="1032934" cy="8805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000" dirty="0" smtClean="0"/>
              <a:t>Қ</a:t>
            </a:r>
            <a:endParaRPr lang="ru-RU" sz="4000" dirty="0"/>
          </a:p>
        </p:txBody>
      </p:sp>
      <p:sp>
        <p:nvSpPr>
          <p:cNvPr id="24" name="Овал 23"/>
          <p:cNvSpPr/>
          <p:nvPr/>
        </p:nvSpPr>
        <p:spPr>
          <a:xfrm>
            <a:off x="8288866" y="5617238"/>
            <a:ext cx="1032934" cy="8805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3</a:t>
            </a:r>
            <a:endParaRPr lang="ru-RU" sz="4000" dirty="0"/>
          </a:p>
        </p:txBody>
      </p:sp>
      <p:sp>
        <p:nvSpPr>
          <p:cNvPr id="25" name="Овал 24"/>
          <p:cNvSpPr/>
          <p:nvPr/>
        </p:nvSpPr>
        <p:spPr>
          <a:xfrm>
            <a:off x="5689600" y="4249341"/>
            <a:ext cx="1032934" cy="8805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Ы</a:t>
            </a:r>
            <a:endParaRPr lang="ru-RU" sz="4000" dirty="0"/>
          </a:p>
        </p:txBody>
      </p:sp>
      <p:sp>
        <p:nvSpPr>
          <p:cNvPr id="26" name="TextBox 25"/>
          <p:cNvSpPr txBox="1"/>
          <p:nvPr/>
        </p:nvSpPr>
        <p:spPr>
          <a:xfrm>
            <a:off x="241300" y="337042"/>
            <a:ext cx="6578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Суммы чисел  вдоль каждой </a:t>
            </a:r>
            <a:endParaRPr lang="ru-RU" sz="3200" dirty="0" smtClean="0"/>
          </a:p>
          <a:p>
            <a:r>
              <a:rPr lang="ru-RU" sz="3200" dirty="0" smtClean="0"/>
              <a:t>прямой </a:t>
            </a:r>
            <a:r>
              <a:rPr lang="ru-RU" sz="3200" dirty="0" smtClean="0"/>
              <a:t>равны.</a:t>
            </a:r>
          </a:p>
          <a:p>
            <a:r>
              <a:rPr lang="ru-RU" sz="3200" dirty="0" smtClean="0"/>
              <a:t>Найти сумму А+С+Ы+</a:t>
            </a:r>
            <a:r>
              <a:rPr lang="kk-KZ" sz="3200" dirty="0" smtClean="0"/>
              <a:t>Қ</a:t>
            </a:r>
            <a:r>
              <a:rPr lang="ru-RU" sz="3200" dirty="0" smtClean="0"/>
              <a:t>?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711738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>
            <a:off x="6096000" y="524933"/>
            <a:ext cx="2692400" cy="56520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3530600" y="524933"/>
            <a:ext cx="2565400" cy="56520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268133" y="3031067"/>
            <a:ext cx="5994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268133" y="3031067"/>
            <a:ext cx="5488517" cy="31458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3530600" y="3031066"/>
            <a:ext cx="5613400" cy="31458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Овал 15"/>
          <p:cNvSpPr/>
          <p:nvPr/>
        </p:nvSpPr>
        <p:spPr>
          <a:xfrm>
            <a:off x="2861733" y="2641600"/>
            <a:ext cx="1032934" cy="8805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prstClr val="white"/>
                </a:solidFill>
              </a:rPr>
              <a:t>5</a:t>
            </a:r>
          </a:p>
        </p:txBody>
      </p:sp>
      <p:sp>
        <p:nvSpPr>
          <p:cNvPr id="17" name="Овал 16"/>
          <p:cNvSpPr/>
          <p:nvPr/>
        </p:nvSpPr>
        <p:spPr>
          <a:xfrm>
            <a:off x="4588933" y="2590798"/>
            <a:ext cx="1032934" cy="8805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А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6883400" y="2641600"/>
            <a:ext cx="1032934" cy="880533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8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8635999" y="2588946"/>
            <a:ext cx="1032934" cy="880533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2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5727699" y="524932"/>
            <a:ext cx="1032934" cy="880533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1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4072466" y="3723479"/>
            <a:ext cx="1032934" cy="8805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prstClr val="white"/>
                </a:solidFill>
              </a:rPr>
              <a:t>С</a:t>
            </a:r>
          </a:p>
        </p:txBody>
      </p:sp>
      <p:sp>
        <p:nvSpPr>
          <p:cNvPr id="22" name="Овал 21"/>
          <p:cNvSpPr/>
          <p:nvPr/>
        </p:nvSpPr>
        <p:spPr>
          <a:xfrm>
            <a:off x="3149600" y="5515635"/>
            <a:ext cx="1032934" cy="880533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4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7306733" y="3774281"/>
            <a:ext cx="1032934" cy="880533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000" dirty="0" smtClean="0">
                <a:solidFill>
                  <a:prstClr val="white"/>
                </a:solidFill>
              </a:rPr>
              <a:t>Қ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8288866" y="5617238"/>
            <a:ext cx="1032934" cy="880533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3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5689600" y="4249341"/>
            <a:ext cx="1032934" cy="880533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Ы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64066" y="648098"/>
            <a:ext cx="5105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3600" b="1" dirty="0" smtClean="0">
                <a:solidFill>
                  <a:srgbClr val="00B050"/>
                </a:solidFill>
              </a:rPr>
              <a:t>   1+8+</a:t>
            </a:r>
            <a:r>
              <a:rPr lang="kk-KZ" sz="3600" b="1" u="sng" dirty="0" smtClean="0">
                <a:solidFill>
                  <a:srgbClr val="00B050"/>
                </a:solidFill>
              </a:rPr>
              <a:t>қ</a:t>
            </a:r>
            <a:r>
              <a:rPr lang="kk-KZ" sz="3600" b="1" dirty="0" smtClean="0">
                <a:solidFill>
                  <a:srgbClr val="00B050"/>
                </a:solidFill>
              </a:rPr>
              <a:t>+3</a:t>
            </a:r>
            <a:r>
              <a:rPr lang="ru-RU" sz="3600" dirty="0" smtClean="0"/>
              <a:t>=</a:t>
            </a:r>
            <a:r>
              <a:rPr lang="kk-KZ" sz="3600" b="1" dirty="0" smtClean="0">
                <a:solidFill>
                  <a:srgbClr val="7030A0"/>
                </a:solidFill>
              </a:rPr>
              <a:t>4+ы+</a:t>
            </a:r>
            <a:r>
              <a:rPr lang="kk-KZ" sz="3600" b="1" u="sng" dirty="0" smtClean="0">
                <a:solidFill>
                  <a:srgbClr val="7030A0"/>
                </a:solidFill>
              </a:rPr>
              <a:t>қ</a:t>
            </a:r>
            <a:r>
              <a:rPr lang="kk-KZ" sz="3600" b="1" dirty="0" smtClean="0">
                <a:solidFill>
                  <a:srgbClr val="7030A0"/>
                </a:solidFill>
              </a:rPr>
              <a:t>+2</a:t>
            </a:r>
          </a:p>
          <a:p>
            <a:r>
              <a:rPr lang="kk-KZ" sz="3600" b="1" dirty="0">
                <a:solidFill>
                  <a:srgbClr val="7030A0"/>
                </a:solidFill>
              </a:rPr>
              <a:t> </a:t>
            </a:r>
            <a:r>
              <a:rPr lang="kk-KZ" sz="3600" b="1" dirty="0" smtClean="0">
                <a:solidFill>
                  <a:srgbClr val="7030A0"/>
                </a:solidFill>
              </a:rPr>
              <a:t>         </a:t>
            </a:r>
            <a:r>
              <a:rPr lang="kk-KZ" sz="3600" b="1" dirty="0" smtClean="0">
                <a:solidFill>
                  <a:srgbClr val="00B050"/>
                </a:solidFill>
              </a:rPr>
              <a:t>қ+12</a:t>
            </a:r>
            <a:r>
              <a:rPr lang="ru-RU" sz="3600" b="1" dirty="0" smtClean="0">
                <a:solidFill>
                  <a:srgbClr val="7030A0"/>
                </a:solidFill>
              </a:rPr>
              <a:t>=ы</a:t>
            </a:r>
            <a:r>
              <a:rPr lang="en-US" sz="3600" b="1" dirty="0" smtClean="0">
                <a:solidFill>
                  <a:srgbClr val="7030A0"/>
                </a:solidFill>
              </a:rPr>
              <a:t>+</a:t>
            </a:r>
            <a:r>
              <a:rPr lang="kk-KZ" sz="3600" b="1" dirty="0" smtClean="0">
                <a:solidFill>
                  <a:srgbClr val="7030A0"/>
                </a:solidFill>
              </a:rPr>
              <a:t>қ+6</a:t>
            </a:r>
          </a:p>
          <a:p>
            <a:r>
              <a:rPr lang="kk-KZ" sz="3600" b="1" dirty="0">
                <a:solidFill>
                  <a:srgbClr val="7030A0"/>
                </a:solidFill>
              </a:rPr>
              <a:t> </a:t>
            </a:r>
            <a:r>
              <a:rPr lang="kk-KZ" sz="3600" b="1" dirty="0" smtClean="0">
                <a:solidFill>
                  <a:srgbClr val="7030A0"/>
                </a:solidFill>
              </a:rPr>
              <a:t>          </a:t>
            </a:r>
            <a:r>
              <a:rPr lang="ru-RU" sz="3600" b="1" dirty="0" smtClean="0">
                <a:solidFill>
                  <a:srgbClr val="00B050"/>
                </a:solidFill>
              </a:rPr>
              <a:t>12-6</a:t>
            </a:r>
            <a:r>
              <a:rPr lang="ru-RU" sz="3600" b="1" dirty="0" smtClean="0">
                <a:solidFill>
                  <a:srgbClr val="7030A0"/>
                </a:solidFill>
              </a:rPr>
              <a:t>=</a:t>
            </a:r>
            <a:r>
              <a:rPr lang="ru-RU" sz="3600" b="1" dirty="0" err="1" smtClean="0">
                <a:solidFill>
                  <a:srgbClr val="7030A0"/>
                </a:solidFill>
              </a:rPr>
              <a:t>ы+қ</a:t>
            </a:r>
            <a:r>
              <a:rPr lang="ru-RU" sz="3600" b="1" dirty="0" smtClean="0">
                <a:solidFill>
                  <a:srgbClr val="7030A0"/>
                </a:solidFill>
              </a:rPr>
              <a:t>-</a:t>
            </a:r>
            <a:r>
              <a:rPr lang="kk-KZ" sz="3600" b="1" dirty="0" smtClean="0">
                <a:solidFill>
                  <a:srgbClr val="7030A0"/>
                </a:solidFill>
              </a:rPr>
              <a:t>қ</a:t>
            </a:r>
          </a:p>
          <a:p>
            <a:r>
              <a:rPr lang="kk-KZ" sz="3600" b="1" dirty="0">
                <a:solidFill>
                  <a:srgbClr val="7030A0"/>
                </a:solidFill>
              </a:rPr>
              <a:t> </a:t>
            </a:r>
            <a:r>
              <a:rPr lang="kk-KZ" sz="3600" b="1" dirty="0" smtClean="0">
                <a:solidFill>
                  <a:srgbClr val="7030A0"/>
                </a:solidFill>
              </a:rPr>
              <a:t>               6</a:t>
            </a:r>
            <a:r>
              <a:rPr lang="ru-RU" sz="3600" b="1" dirty="0" smtClean="0">
                <a:solidFill>
                  <a:srgbClr val="7030A0"/>
                </a:solidFill>
              </a:rPr>
              <a:t>=ы</a:t>
            </a:r>
            <a:endParaRPr lang="ru-RU" sz="36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044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>
            <a:off x="6096000" y="524933"/>
            <a:ext cx="2692400" cy="56520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3530600" y="524933"/>
            <a:ext cx="2565400" cy="56520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268133" y="3031067"/>
            <a:ext cx="5994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268133" y="3031067"/>
            <a:ext cx="5488517" cy="31458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3530600" y="3031066"/>
            <a:ext cx="5613400" cy="31458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Овал 15"/>
          <p:cNvSpPr/>
          <p:nvPr/>
        </p:nvSpPr>
        <p:spPr>
          <a:xfrm>
            <a:off x="2861733" y="2641600"/>
            <a:ext cx="1032934" cy="8805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prstClr val="white"/>
                </a:solidFill>
              </a:rPr>
              <a:t>5</a:t>
            </a:r>
          </a:p>
        </p:txBody>
      </p:sp>
      <p:sp>
        <p:nvSpPr>
          <p:cNvPr id="17" name="Овал 16"/>
          <p:cNvSpPr/>
          <p:nvPr/>
        </p:nvSpPr>
        <p:spPr>
          <a:xfrm>
            <a:off x="4588933" y="2590798"/>
            <a:ext cx="1032934" cy="8805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А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6883400" y="2641600"/>
            <a:ext cx="1032934" cy="880533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8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8635999" y="2588946"/>
            <a:ext cx="1032934" cy="880533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2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5727699" y="524932"/>
            <a:ext cx="1032934" cy="880533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1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4072466" y="3723479"/>
            <a:ext cx="1032934" cy="8805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prstClr val="white"/>
                </a:solidFill>
              </a:rPr>
              <a:t>С</a:t>
            </a:r>
          </a:p>
        </p:txBody>
      </p:sp>
      <p:sp>
        <p:nvSpPr>
          <p:cNvPr id="22" name="Овал 21"/>
          <p:cNvSpPr/>
          <p:nvPr/>
        </p:nvSpPr>
        <p:spPr>
          <a:xfrm>
            <a:off x="3149600" y="5515635"/>
            <a:ext cx="1032934" cy="880533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4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7306733" y="3774281"/>
            <a:ext cx="1032934" cy="880533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000" dirty="0" smtClean="0">
                <a:solidFill>
                  <a:prstClr val="white"/>
                </a:solidFill>
              </a:rPr>
              <a:t>Қ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8288866" y="5617238"/>
            <a:ext cx="1032934" cy="880533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3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5689600" y="4249341"/>
            <a:ext cx="1032934" cy="880533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6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635999" y="92078"/>
            <a:ext cx="34459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Ы=6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02052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>
            <a:off x="6096000" y="524933"/>
            <a:ext cx="2692400" cy="56520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3530600" y="524933"/>
            <a:ext cx="2565400" cy="56520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268133" y="3031067"/>
            <a:ext cx="5994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268133" y="3031067"/>
            <a:ext cx="5488517" cy="31458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3530600" y="3031066"/>
            <a:ext cx="5613400" cy="31458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Овал 15"/>
          <p:cNvSpPr/>
          <p:nvPr/>
        </p:nvSpPr>
        <p:spPr>
          <a:xfrm>
            <a:off x="2861733" y="2641600"/>
            <a:ext cx="1032934" cy="88053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prstClr val="white"/>
                </a:solidFill>
              </a:rPr>
              <a:t>5</a:t>
            </a:r>
          </a:p>
        </p:txBody>
      </p:sp>
      <p:sp>
        <p:nvSpPr>
          <p:cNvPr id="17" name="Овал 16"/>
          <p:cNvSpPr/>
          <p:nvPr/>
        </p:nvSpPr>
        <p:spPr>
          <a:xfrm>
            <a:off x="4588933" y="2590798"/>
            <a:ext cx="1032934" cy="880533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А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6883400" y="2641600"/>
            <a:ext cx="1032934" cy="880533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8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8635999" y="2588946"/>
            <a:ext cx="1032934" cy="880533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2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5727699" y="524932"/>
            <a:ext cx="1032934" cy="880533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1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4125382" y="3541589"/>
            <a:ext cx="1032934" cy="880533"/>
          </a:xfrm>
          <a:prstGeom prst="ellipse">
            <a:avLst/>
          </a:prstGeom>
          <a:solidFill>
            <a:srgbClr val="FF0000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prstClr val="white"/>
                </a:solidFill>
              </a:rPr>
              <a:t>С</a:t>
            </a:r>
          </a:p>
        </p:txBody>
      </p:sp>
      <p:sp>
        <p:nvSpPr>
          <p:cNvPr id="22" name="Овал 21"/>
          <p:cNvSpPr/>
          <p:nvPr/>
        </p:nvSpPr>
        <p:spPr>
          <a:xfrm>
            <a:off x="3149600" y="5515635"/>
            <a:ext cx="1032934" cy="880533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4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7306733" y="3774281"/>
            <a:ext cx="1032934" cy="880533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000" dirty="0" smtClean="0">
                <a:solidFill>
                  <a:prstClr val="white"/>
                </a:solidFill>
              </a:rPr>
              <a:t>Қ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8288866" y="5617238"/>
            <a:ext cx="1032934" cy="88053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3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5689600" y="4249341"/>
            <a:ext cx="1032934" cy="88053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prstClr val="white"/>
                </a:solidFill>
              </a:rPr>
              <a:t>6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90500" y="773542"/>
            <a:ext cx="5105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3600" b="1" dirty="0" smtClean="0">
                <a:solidFill>
                  <a:srgbClr val="00B050"/>
                </a:solidFill>
              </a:rPr>
              <a:t>   </a:t>
            </a:r>
            <a:r>
              <a:rPr lang="kk-KZ" sz="3600" b="1" dirty="0" smtClean="0">
                <a:solidFill>
                  <a:srgbClr val="FF0000"/>
                </a:solidFill>
              </a:rPr>
              <a:t>5+с+6+3</a:t>
            </a:r>
            <a:r>
              <a:rPr lang="ru-RU" sz="3600" dirty="0" smtClean="0">
                <a:solidFill>
                  <a:prstClr val="black"/>
                </a:solidFill>
              </a:rPr>
              <a:t>=</a:t>
            </a:r>
            <a:r>
              <a:rPr lang="ru-RU" sz="3600" b="1" dirty="0" smtClean="0">
                <a:solidFill>
                  <a:srgbClr val="002060"/>
                </a:solidFill>
              </a:rPr>
              <a:t>4+с+а+1</a:t>
            </a:r>
          </a:p>
          <a:p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        с+14=</a:t>
            </a:r>
            <a:r>
              <a:rPr lang="kk-KZ" sz="3600" b="1" dirty="0" smtClean="0">
                <a:solidFill>
                  <a:srgbClr val="FF0000"/>
                </a:solidFill>
              </a:rPr>
              <a:t> </a:t>
            </a:r>
            <a:r>
              <a:rPr lang="kk-KZ" sz="3600" b="1" dirty="0" smtClean="0">
                <a:solidFill>
                  <a:srgbClr val="002060"/>
                </a:solidFill>
              </a:rPr>
              <a:t>5+с+а</a:t>
            </a:r>
          </a:p>
          <a:p>
            <a:r>
              <a:rPr lang="kk-KZ" sz="3600" b="1" dirty="0">
                <a:solidFill>
                  <a:srgbClr val="002060"/>
                </a:solidFill>
              </a:rPr>
              <a:t> </a:t>
            </a:r>
            <a:r>
              <a:rPr lang="kk-KZ" sz="3600" b="1" dirty="0" smtClean="0">
                <a:solidFill>
                  <a:srgbClr val="002060"/>
                </a:solidFill>
              </a:rPr>
              <a:t>         </a:t>
            </a:r>
            <a:r>
              <a:rPr lang="kk-KZ" sz="3600" b="1" dirty="0" smtClean="0">
                <a:solidFill>
                  <a:srgbClr val="FF0000"/>
                </a:solidFill>
              </a:rPr>
              <a:t>14-5=</a:t>
            </a:r>
            <a:r>
              <a:rPr lang="kk-KZ" sz="3600" b="1" dirty="0" smtClean="0">
                <a:solidFill>
                  <a:srgbClr val="002060"/>
                </a:solidFill>
              </a:rPr>
              <a:t>с+а-с</a:t>
            </a:r>
          </a:p>
          <a:p>
            <a:r>
              <a:rPr lang="kk-KZ" sz="3600" b="1" dirty="0">
                <a:solidFill>
                  <a:srgbClr val="002060"/>
                </a:solidFill>
              </a:rPr>
              <a:t> </a:t>
            </a:r>
            <a:r>
              <a:rPr lang="kk-KZ" sz="3600" b="1" dirty="0" smtClean="0">
                <a:solidFill>
                  <a:srgbClr val="002060"/>
                </a:solidFill>
              </a:rPr>
              <a:t>                </a:t>
            </a:r>
            <a:r>
              <a:rPr lang="kk-KZ" sz="3600" b="1" dirty="0" smtClean="0">
                <a:solidFill>
                  <a:srgbClr val="FF0000"/>
                </a:solidFill>
              </a:rPr>
              <a:t>9</a:t>
            </a:r>
            <a:r>
              <a:rPr lang="kk-KZ" sz="3600" b="1" dirty="0" smtClean="0">
                <a:solidFill>
                  <a:srgbClr val="002060"/>
                </a:solidFill>
              </a:rPr>
              <a:t>=а</a:t>
            </a:r>
          </a:p>
        </p:txBody>
      </p:sp>
    </p:spTree>
    <p:extLst>
      <p:ext uri="{BB962C8B-B14F-4D97-AF65-F5344CB8AC3E}">
        <p14:creationId xmlns:p14="http://schemas.microsoft.com/office/powerpoint/2010/main" val="27823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>
            <a:off x="6096000" y="524933"/>
            <a:ext cx="2692400" cy="56520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3530600" y="524933"/>
            <a:ext cx="2565400" cy="56520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268133" y="3031067"/>
            <a:ext cx="5994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268133" y="3031067"/>
            <a:ext cx="5488517" cy="31458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3530600" y="3031066"/>
            <a:ext cx="5613400" cy="31458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Овал 15"/>
          <p:cNvSpPr/>
          <p:nvPr/>
        </p:nvSpPr>
        <p:spPr>
          <a:xfrm>
            <a:off x="2861733" y="2641600"/>
            <a:ext cx="1032934" cy="88053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prstClr val="white"/>
                </a:solidFill>
              </a:rPr>
              <a:t>5</a:t>
            </a:r>
          </a:p>
        </p:txBody>
      </p:sp>
      <p:sp>
        <p:nvSpPr>
          <p:cNvPr id="17" name="Овал 16"/>
          <p:cNvSpPr/>
          <p:nvPr/>
        </p:nvSpPr>
        <p:spPr>
          <a:xfrm>
            <a:off x="4588933" y="2590798"/>
            <a:ext cx="1032934" cy="880533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prstClr val="white"/>
                </a:solidFill>
              </a:rPr>
              <a:t>9</a:t>
            </a:r>
          </a:p>
        </p:txBody>
      </p:sp>
      <p:sp>
        <p:nvSpPr>
          <p:cNvPr id="18" name="Овал 17"/>
          <p:cNvSpPr/>
          <p:nvPr/>
        </p:nvSpPr>
        <p:spPr>
          <a:xfrm>
            <a:off x="6883400" y="2641600"/>
            <a:ext cx="1032934" cy="880533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8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8635999" y="2588946"/>
            <a:ext cx="1032934" cy="880533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2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5727699" y="524932"/>
            <a:ext cx="1032934" cy="880533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1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4125382" y="3541589"/>
            <a:ext cx="1032934" cy="880533"/>
          </a:xfrm>
          <a:prstGeom prst="ellipse">
            <a:avLst/>
          </a:prstGeom>
          <a:solidFill>
            <a:srgbClr val="FF0000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prstClr val="white"/>
                </a:solidFill>
              </a:rPr>
              <a:t>С</a:t>
            </a:r>
          </a:p>
        </p:txBody>
      </p:sp>
      <p:sp>
        <p:nvSpPr>
          <p:cNvPr id="22" name="Овал 21"/>
          <p:cNvSpPr/>
          <p:nvPr/>
        </p:nvSpPr>
        <p:spPr>
          <a:xfrm>
            <a:off x="3149600" y="5515635"/>
            <a:ext cx="1032934" cy="880533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4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7306733" y="3774281"/>
            <a:ext cx="1032934" cy="880533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000" dirty="0" smtClean="0">
                <a:solidFill>
                  <a:prstClr val="white"/>
                </a:solidFill>
              </a:rPr>
              <a:t>Қ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8288866" y="5617238"/>
            <a:ext cx="1032934" cy="88053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3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5689600" y="4249341"/>
            <a:ext cx="1032934" cy="88053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prstClr val="white"/>
                </a:solidFill>
              </a:rPr>
              <a:t>6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635999" y="92078"/>
            <a:ext cx="34459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ы</a:t>
            </a:r>
            <a:r>
              <a:rPr lang="ru-RU" sz="3600" dirty="0" smtClean="0"/>
              <a:t>=6</a:t>
            </a:r>
          </a:p>
          <a:p>
            <a:r>
              <a:rPr lang="ru-RU" sz="3600" dirty="0"/>
              <a:t> </a:t>
            </a:r>
            <a:r>
              <a:rPr lang="ru-RU" sz="3600" dirty="0" smtClean="0"/>
              <a:t>а=9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708832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>
            <a:off x="6096000" y="524933"/>
            <a:ext cx="2692400" cy="56520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3530600" y="524933"/>
            <a:ext cx="2565400" cy="56520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268133" y="3031067"/>
            <a:ext cx="5994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268133" y="3031067"/>
            <a:ext cx="5488517" cy="31458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3530600" y="3031066"/>
            <a:ext cx="5613400" cy="31458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Овал 15"/>
          <p:cNvSpPr/>
          <p:nvPr/>
        </p:nvSpPr>
        <p:spPr>
          <a:xfrm>
            <a:off x="2861733" y="2641600"/>
            <a:ext cx="1032934" cy="880533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prstClr val="white"/>
                </a:solidFill>
              </a:rPr>
              <a:t>5</a:t>
            </a:r>
          </a:p>
        </p:txBody>
      </p:sp>
      <p:sp>
        <p:nvSpPr>
          <p:cNvPr id="17" name="Овал 16"/>
          <p:cNvSpPr/>
          <p:nvPr/>
        </p:nvSpPr>
        <p:spPr>
          <a:xfrm>
            <a:off x="4588933" y="2590798"/>
            <a:ext cx="1032934" cy="880533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prstClr val="white"/>
                </a:solidFill>
              </a:rPr>
              <a:t>9</a:t>
            </a:r>
          </a:p>
        </p:txBody>
      </p:sp>
      <p:sp>
        <p:nvSpPr>
          <p:cNvPr id="18" name="Овал 17"/>
          <p:cNvSpPr/>
          <p:nvPr/>
        </p:nvSpPr>
        <p:spPr>
          <a:xfrm>
            <a:off x="6883400" y="2641600"/>
            <a:ext cx="1032934" cy="880533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8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8635999" y="2588946"/>
            <a:ext cx="1032934" cy="880533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2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5727699" y="524932"/>
            <a:ext cx="1032934" cy="880533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1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4125382" y="3541589"/>
            <a:ext cx="1032934" cy="880533"/>
          </a:xfrm>
          <a:prstGeom prst="ellipse">
            <a:avLst/>
          </a:prstGeom>
          <a:solidFill>
            <a:srgbClr val="FF0000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с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3149600" y="5515635"/>
            <a:ext cx="1032934" cy="880533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4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7306733" y="3774281"/>
            <a:ext cx="1032934" cy="880533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000" dirty="0" smtClean="0">
                <a:solidFill>
                  <a:prstClr val="white"/>
                </a:solidFill>
              </a:rPr>
              <a:t>Қ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8288866" y="5617238"/>
            <a:ext cx="1032934" cy="88053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3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5689600" y="4249341"/>
            <a:ext cx="1032934" cy="88053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prstClr val="white"/>
                </a:solidFill>
              </a:rPr>
              <a:t>6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593666" y="119375"/>
            <a:ext cx="344593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prstClr val="black"/>
                </a:solidFill>
              </a:rPr>
              <a:t>ы</a:t>
            </a:r>
            <a:r>
              <a:rPr lang="ru-RU" sz="3600" dirty="0" smtClean="0">
                <a:solidFill>
                  <a:prstClr val="black"/>
                </a:solidFill>
              </a:rPr>
              <a:t>=6</a:t>
            </a:r>
          </a:p>
          <a:p>
            <a:r>
              <a:rPr lang="ru-RU" sz="3600" dirty="0">
                <a:solidFill>
                  <a:prstClr val="black"/>
                </a:solidFill>
              </a:rPr>
              <a:t> </a:t>
            </a:r>
            <a:r>
              <a:rPr lang="ru-RU" sz="3600" dirty="0" smtClean="0">
                <a:solidFill>
                  <a:prstClr val="black"/>
                </a:solidFill>
              </a:rPr>
              <a:t>а=9</a:t>
            </a:r>
          </a:p>
          <a:p>
            <a:r>
              <a:rPr lang="ru-RU" sz="3600" dirty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93233" y="909991"/>
            <a:ext cx="40470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prstClr val="black"/>
                </a:solidFill>
              </a:rPr>
              <a:t>5+9+8+2=24</a:t>
            </a:r>
          </a:p>
          <a:p>
            <a:r>
              <a:rPr lang="ru-RU" sz="3600" dirty="0" smtClean="0">
                <a:solidFill>
                  <a:prstClr val="black"/>
                </a:solidFill>
              </a:rPr>
              <a:t>С=24-4-9-1=10</a:t>
            </a:r>
            <a:endParaRPr lang="ru-RU" sz="3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2112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>
            <a:off x="6096000" y="524933"/>
            <a:ext cx="2692400" cy="56520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3530600" y="524933"/>
            <a:ext cx="2565400" cy="56520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268133" y="3031067"/>
            <a:ext cx="5994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268133" y="3031067"/>
            <a:ext cx="5488517" cy="31458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3530600" y="3031066"/>
            <a:ext cx="5613400" cy="31458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Овал 15"/>
          <p:cNvSpPr/>
          <p:nvPr/>
        </p:nvSpPr>
        <p:spPr>
          <a:xfrm>
            <a:off x="2861733" y="2641600"/>
            <a:ext cx="1032934" cy="880533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prstClr val="white"/>
                </a:solidFill>
              </a:rPr>
              <a:t>5</a:t>
            </a:r>
          </a:p>
        </p:txBody>
      </p:sp>
      <p:sp>
        <p:nvSpPr>
          <p:cNvPr id="17" name="Овал 16"/>
          <p:cNvSpPr/>
          <p:nvPr/>
        </p:nvSpPr>
        <p:spPr>
          <a:xfrm>
            <a:off x="4588933" y="2590798"/>
            <a:ext cx="1032934" cy="880533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prstClr val="white"/>
                </a:solidFill>
              </a:rPr>
              <a:t>9</a:t>
            </a:r>
          </a:p>
        </p:txBody>
      </p:sp>
      <p:sp>
        <p:nvSpPr>
          <p:cNvPr id="18" name="Овал 17"/>
          <p:cNvSpPr/>
          <p:nvPr/>
        </p:nvSpPr>
        <p:spPr>
          <a:xfrm>
            <a:off x="6883400" y="2641600"/>
            <a:ext cx="1032934" cy="880533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8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8635999" y="2588946"/>
            <a:ext cx="1032934" cy="880533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2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5727699" y="524932"/>
            <a:ext cx="1032934" cy="880533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1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4125382" y="3541589"/>
            <a:ext cx="1032934" cy="880533"/>
          </a:xfrm>
          <a:prstGeom prst="ellipse">
            <a:avLst/>
          </a:prstGeom>
          <a:solidFill>
            <a:srgbClr val="FF0000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10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3149600" y="5515635"/>
            <a:ext cx="1032934" cy="880533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4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7306733" y="3774281"/>
            <a:ext cx="1032934" cy="880533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000" dirty="0" smtClean="0">
                <a:solidFill>
                  <a:prstClr val="white"/>
                </a:solidFill>
              </a:rPr>
              <a:t>Қ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8288866" y="5617238"/>
            <a:ext cx="1032934" cy="88053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3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5689600" y="4249341"/>
            <a:ext cx="1032934" cy="88053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prstClr val="white"/>
                </a:solidFill>
              </a:rPr>
              <a:t>6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635999" y="92078"/>
            <a:ext cx="344593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prstClr val="black"/>
                </a:solidFill>
              </a:rPr>
              <a:t>ы</a:t>
            </a:r>
            <a:r>
              <a:rPr lang="ru-RU" sz="3600" dirty="0" smtClean="0">
                <a:solidFill>
                  <a:prstClr val="black"/>
                </a:solidFill>
              </a:rPr>
              <a:t>=6</a:t>
            </a:r>
          </a:p>
          <a:p>
            <a:r>
              <a:rPr lang="ru-RU" sz="3600" dirty="0">
                <a:solidFill>
                  <a:prstClr val="black"/>
                </a:solidFill>
              </a:rPr>
              <a:t> </a:t>
            </a:r>
            <a:r>
              <a:rPr lang="ru-RU" sz="3600" dirty="0" smtClean="0">
                <a:solidFill>
                  <a:prstClr val="black"/>
                </a:solidFill>
              </a:rPr>
              <a:t>а=9</a:t>
            </a:r>
          </a:p>
          <a:p>
            <a:r>
              <a:rPr lang="ru-RU" sz="3600" dirty="0">
                <a:solidFill>
                  <a:prstClr val="black"/>
                </a:solidFill>
              </a:rPr>
              <a:t> </a:t>
            </a:r>
            <a:r>
              <a:rPr lang="ru-RU" sz="3600" dirty="0" smtClean="0">
                <a:solidFill>
                  <a:prstClr val="black"/>
                </a:solidFill>
              </a:rPr>
              <a:t>с=10</a:t>
            </a:r>
            <a:endParaRPr lang="ru-RU" sz="3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213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>
            <a:off x="6096000" y="524933"/>
            <a:ext cx="2692400" cy="56520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3530600" y="524933"/>
            <a:ext cx="2565400" cy="56520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268133" y="3031067"/>
            <a:ext cx="5994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268133" y="3031067"/>
            <a:ext cx="5488517" cy="31458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3530600" y="3031066"/>
            <a:ext cx="5613400" cy="31458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Овал 15"/>
          <p:cNvSpPr/>
          <p:nvPr/>
        </p:nvSpPr>
        <p:spPr>
          <a:xfrm>
            <a:off x="2861733" y="2641600"/>
            <a:ext cx="1032934" cy="880533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prstClr val="white"/>
                </a:solidFill>
              </a:rPr>
              <a:t>5</a:t>
            </a:r>
          </a:p>
        </p:txBody>
      </p:sp>
      <p:sp>
        <p:nvSpPr>
          <p:cNvPr id="17" name="Овал 16"/>
          <p:cNvSpPr/>
          <p:nvPr/>
        </p:nvSpPr>
        <p:spPr>
          <a:xfrm>
            <a:off x="4588933" y="2590798"/>
            <a:ext cx="1032934" cy="880533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prstClr val="white"/>
                </a:solidFill>
              </a:rPr>
              <a:t>9</a:t>
            </a:r>
          </a:p>
        </p:txBody>
      </p:sp>
      <p:sp>
        <p:nvSpPr>
          <p:cNvPr id="18" name="Овал 17"/>
          <p:cNvSpPr/>
          <p:nvPr/>
        </p:nvSpPr>
        <p:spPr>
          <a:xfrm>
            <a:off x="6883400" y="2641600"/>
            <a:ext cx="1032934" cy="880533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8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8635999" y="2588946"/>
            <a:ext cx="1032934" cy="880533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2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5727699" y="524932"/>
            <a:ext cx="1032934" cy="880533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1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4125382" y="3541589"/>
            <a:ext cx="1032934" cy="880533"/>
          </a:xfrm>
          <a:prstGeom prst="ellipse">
            <a:avLst/>
          </a:prstGeom>
          <a:solidFill>
            <a:srgbClr val="FF0000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10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3149600" y="5515635"/>
            <a:ext cx="1032934" cy="880533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4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7306733" y="3774281"/>
            <a:ext cx="1032934" cy="880533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000" dirty="0" smtClean="0">
                <a:solidFill>
                  <a:prstClr val="white"/>
                </a:solidFill>
              </a:rPr>
              <a:t>Қ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8288866" y="5617238"/>
            <a:ext cx="1032934" cy="88053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3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5689600" y="4249341"/>
            <a:ext cx="1032934" cy="88053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prstClr val="white"/>
                </a:solidFill>
              </a:rPr>
              <a:t>6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635999" y="92078"/>
            <a:ext cx="344593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prstClr val="black"/>
                </a:solidFill>
              </a:rPr>
              <a:t>ы</a:t>
            </a:r>
            <a:r>
              <a:rPr lang="ru-RU" sz="3600" dirty="0" smtClean="0">
                <a:solidFill>
                  <a:prstClr val="black"/>
                </a:solidFill>
              </a:rPr>
              <a:t>=6</a:t>
            </a:r>
          </a:p>
          <a:p>
            <a:r>
              <a:rPr lang="ru-RU" sz="3600" dirty="0">
                <a:solidFill>
                  <a:prstClr val="black"/>
                </a:solidFill>
              </a:rPr>
              <a:t> </a:t>
            </a:r>
            <a:r>
              <a:rPr lang="ru-RU" sz="3600" dirty="0" smtClean="0">
                <a:solidFill>
                  <a:prstClr val="black"/>
                </a:solidFill>
              </a:rPr>
              <a:t>а=9</a:t>
            </a:r>
          </a:p>
          <a:p>
            <a:r>
              <a:rPr lang="ru-RU" sz="3600" dirty="0">
                <a:solidFill>
                  <a:prstClr val="black"/>
                </a:solidFill>
              </a:rPr>
              <a:t> </a:t>
            </a:r>
            <a:r>
              <a:rPr lang="ru-RU" sz="3600" dirty="0" smtClean="0">
                <a:solidFill>
                  <a:prstClr val="black"/>
                </a:solidFill>
              </a:rPr>
              <a:t>с=10</a:t>
            </a:r>
            <a:endParaRPr lang="ru-RU" sz="3600" dirty="0">
              <a:solidFill>
                <a:prstClr val="black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00100" y="1100161"/>
            <a:ext cx="4047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3600" dirty="0" smtClean="0">
                <a:solidFill>
                  <a:prstClr val="black"/>
                </a:solidFill>
              </a:rPr>
              <a:t>Қ</a:t>
            </a:r>
            <a:r>
              <a:rPr lang="ru-RU" sz="3600" dirty="0" smtClean="0">
                <a:solidFill>
                  <a:prstClr val="black"/>
                </a:solidFill>
              </a:rPr>
              <a:t>=24-4-6-2=12</a:t>
            </a:r>
            <a:endParaRPr lang="ru-RU" sz="3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590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8768" y="393092"/>
            <a:ext cx="10899098" cy="6175947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Республиканская олимпиада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для учителей начальных классов «Алтын тұғыр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».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145686921"/>
              </p:ext>
            </p:extLst>
          </p:nvPr>
        </p:nvGraphicFramePr>
        <p:xfrm>
          <a:off x="1419712" y="2148448"/>
          <a:ext cx="9502288" cy="36423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2" name="Группа 11"/>
          <p:cNvGrpSpPr/>
          <p:nvPr/>
        </p:nvGrpSpPr>
        <p:grpSpPr>
          <a:xfrm>
            <a:off x="1419712" y="5522037"/>
            <a:ext cx="941174" cy="1335963"/>
            <a:chOff x="1" y="2295691"/>
            <a:chExt cx="941174" cy="1344533"/>
          </a:xfrm>
        </p:grpSpPr>
        <p:sp>
          <p:nvSpPr>
            <p:cNvPr id="13" name="Нашивка 12"/>
            <p:cNvSpPr/>
            <p:nvPr/>
          </p:nvSpPr>
          <p:spPr>
            <a:xfrm rot="5400000">
              <a:off x="-201679" y="2497371"/>
              <a:ext cx="1344533" cy="941173"/>
            </a:xfrm>
            <a:prstGeom prst="chevron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Нашивка 4"/>
            <p:cNvSpPr/>
            <p:nvPr/>
          </p:nvSpPr>
          <p:spPr>
            <a:xfrm>
              <a:off x="2" y="2766278"/>
              <a:ext cx="941173" cy="40336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510" tIns="16510" rIns="16510" bIns="16510" numCol="1" spcCol="1270" anchor="ctr" anchorCtr="0">
              <a:noAutofit/>
            </a:bodyPr>
            <a:lstStyle/>
            <a:p>
              <a:pPr lvl="0"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600" dirty="0"/>
                <a:t>4</a:t>
              </a:r>
              <a:endParaRPr lang="ru-RU" sz="2600" kern="1200" dirty="0"/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2382216" y="5522037"/>
            <a:ext cx="8539783" cy="868376"/>
            <a:chOff x="941173" y="2295692"/>
            <a:chExt cx="7265110" cy="917818"/>
          </a:xfrm>
        </p:grpSpPr>
        <p:sp>
          <p:nvSpPr>
            <p:cNvPr id="16" name="Прямоугольник с двумя скругленными соседними углами 15"/>
            <p:cNvSpPr/>
            <p:nvPr/>
          </p:nvSpPr>
          <p:spPr>
            <a:xfrm rot="5400000">
              <a:off x="4136755" y="-899890"/>
              <a:ext cx="873946" cy="7265110"/>
            </a:xfrm>
            <a:prstGeom prst="round2Same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Прямоугольник 16"/>
            <p:cNvSpPr/>
            <p:nvPr/>
          </p:nvSpPr>
          <p:spPr>
            <a:xfrm>
              <a:off x="941174" y="2338353"/>
              <a:ext cx="7222447" cy="87515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2024" tIns="17145" rIns="17145" bIns="17145" numCol="1" spcCol="1270" anchor="ctr" anchorCtr="0">
              <a:noAutofit/>
            </a:bodyPr>
            <a:lstStyle/>
            <a:p>
              <a:pPr marL="228600" lvl="1" indent="-228600" defTabSz="12001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2400" dirty="0"/>
                <a:t>совершенствование квалификации и навыков педагогов в решении олимпиадных задач по математике.</a:t>
              </a:r>
            </a:p>
          </p:txBody>
        </p:sp>
      </p:grpSp>
      <p:sp>
        <p:nvSpPr>
          <p:cNvPr id="18" name="Прямоугольник 17"/>
          <p:cNvSpPr/>
          <p:nvPr/>
        </p:nvSpPr>
        <p:spPr>
          <a:xfrm>
            <a:off x="911257" y="1349440"/>
            <a:ext cx="108066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dirty="0" smtClean="0">
              <a:solidFill>
                <a:srgbClr val="444444"/>
              </a:solidFill>
              <a:latin typeface="Arial" panose="020B0604020202020204" pitchFamily="34" charset="0"/>
            </a:endParaRPr>
          </a:p>
          <a:p>
            <a:endParaRPr lang="ru-RU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419712" y="1349440"/>
            <a:ext cx="9502287" cy="757500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Цель Олимпиады – повышение профессиональной компетенции педагогов, развитие творческого потенциала личности учителя.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424031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>
            <a:off x="6096000" y="524933"/>
            <a:ext cx="2692400" cy="56520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3530600" y="524933"/>
            <a:ext cx="2565400" cy="56520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268133" y="3031067"/>
            <a:ext cx="5994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268133" y="3031067"/>
            <a:ext cx="5488517" cy="31458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3530600" y="3031066"/>
            <a:ext cx="5613400" cy="31458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Овал 15"/>
          <p:cNvSpPr/>
          <p:nvPr/>
        </p:nvSpPr>
        <p:spPr>
          <a:xfrm>
            <a:off x="2861733" y="2641600"/>
            <a:ext cx="1032934" cy="880533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prstClr val="white"/>
                </a:solidFill>
              </a:rPr>
              <a:t>5</a:t>
            </a:r>
          </a:p>
        </p:txBody>
      </p:sp>
      <p:sp>
        <p:nvSpPr>
          <p:cNvPr id="17" name="Овал 16"/>
          <p:cNvSpPr/>
          <p:nvPr/>
        </p:nvSpPr>
        <p:spPr>
          <a:xfrm>
            <a:off x="4588933" y="2590798"/>
            <a:ext cx="1032934" cy="880533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prstClr val="white"/>
                </a:solidFill>
              </a:rPr>
              <a:t>9</a:t>
            </a:r>
          </a:p>
        </p:txBody>
      </p:sp>
      <p:sp>
        <p:nvSpPr>
          <p:cNvPr id="18" name="Овал 17"/>
          <p:cNvSpPr/>
          <p:nvPr/>
        </p:nvSpPr>
        <p:spPr>
          <a:xfrm>
            <a:off x="6883400" y="2641600"/>
            <a:ext cx="1032934" cy="880533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8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8635999" y="2588946"/>
            <a:ext cx="1032934" cy="880533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2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5727699" y="524932"/>
            <a:ext cx="1032934" cy="880533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1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4125382" y="3541589"/>
            <a:ext cx="1032934" cy="880533"/>
          </a:xfrm>
          <a:prstGeom prst="ellipse">
            <a:avLst/>
          </a:prstGeom>
          <a:solidFill>
            <a:srgbClr val="FF0000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10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3149600" y="5515635"/>
            <a:ext cx="1032934" cy="880533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4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7306733" y="3774281"/>
            <a:ext cx="1032934" cy="880533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12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8288866" y="5617238"/>
            <a:ext cx="1032934" cy="88053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3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5689600" y="4249341"/>
            <a:ext cx="1032934" cy="88053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prstClr val="white"/>
                </a:solidFill>
              </a:rPr>
              <a:t>6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039446" y="59562"/>
            <a:ext cx="344593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prstClr val="black"/>
                </a:solidFill>
              </a:rPr>
              <a:t>ы</a:t>
            </a:r>
            <a:r>
              <a:rPr lang="ru-RU" sz="3600" dirty="0" smtClean="0">
                <a:solidFill>
                  <a:prstClr val="black"/>
                </a:solidFill>
              </a:rPr>
              <a:t>=6</a:t>
            </a:r>
          </a:p>
          <a:p>
            <a:r>
              <a:rPr lang="ru-RU" sz="3600" dirty="0">
                <a:solidFill>
                  <a:prstClr val="black"/>
                </a:solidFill>
              </a:rPr>
              <a:t> </a:t>
            </a:r>
            <a:r>
              <a:rPr lang="ru-RU" sz="3600" dirty="0" smtClean="0">
                <a:solidFill>
                  <a:prstClr val="black"/>
                </a:solidFill>
              </a:rPr>
              <a:t>а=9</a:t>
            </a:r>
          </a:p>
          <a:p>
            <a:r>
              <a:rPr lang="ru-RU" sz="3600" dirty="0">
                <a:solidFill>
                  <a:prstClr val="black"/>
                </a:solidFill>
              </a:rPr>
              <a:t> </a:t>
            </a:r>
            <a:r>
              <a:rPr lang="ru-RU" sz="3600" dirty="0" smtClean="0">
                <a:solidFill>
                  <a:prstClr val="black"/>
                </a:solidFill>
              </a:rPr>
              <a:t>с=10</a:t>
            </a:r>
          </a:p>
          <a:p>
            <a:r>
              <a:rPr lang="kk-KZ" sz="3600" dirty="0" smtClean="0">
                <a:solidFill>
                  <a:prstClr val="black"/>
                </a:solidFill>
              </a:rPr>
              <a:t> қ=</a:t>
            </a:r>
            <a:r>
              <a:rPr lang="ru-RU" sz="3600" dirty="0" smtClean="0">
                <a:solidFill>
                  <a:prstClr val="black"/>
                </a:solidFill>
              </a:rPr>
              <a:t>12</a:t>
            </a:r>
            <a:endParaRPr lang="ru-RU" sz="3600" dirty="0">
              <a:solidFill>
                <a:prstClr val="black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7068" y="59648"/>
            <a:ext cx="404706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prstClr val="black"/>
                </a:solidFill>
              </a:rPr>
              <a:t>Проверка :</a:t>
            </a:r>
          </a:p>
          <a:p>
            <a:r>
              <a:rPr lang="ru-RU" sz="3600" dirty="0" smtClean="0">
                <a:solidFill>
                  <a:prstClr val="black"/>
                </a:solidFill>
              </a:rPr>
              <a:t>5+9+8+2=24</a:t>
            </a:r>
          </a:p>
          <a:p>
            <a:r>
              <a:rPr lang="ru-RU" sz="3600" dirty="0" smtClean="0">
                <a:solidFill>
                  <a:prstClr val="black"/>
                </a:solidFill>
              </a:rPr>
              <a:t>5+10+6+3=24</a:t>
            </a:r>
          </a:p>
          <a:p>
            <a:r>
              <a:rPr lang="ru-RU" sz="3600" dirty="0" smtClean="0">
                <a:solidFill>
                  <a:prstClr val="black"/>
                </a:solidFill>
              </a:rPr>
              <a:t>1+9+10+4=24</a:t>
            </a:r>
          </a:p>
          <a:p>
            <a:r>
              <a:rPr lang="ru-RU" sz="3600" dirty="0" smtClean="0">
                <a:solidFill>
                  <a:prstClr val="black"/>
                </a:solidFill>
              </a:rPr>
              <a:t>4+6+12+2=24</a:t>
            </a:r>
          </a:p>
          <a:p>
            <a:r>
              <a:rPr lang="ru-RU" sz="3600" dirty="0" smtClean="0">
                <a:solidFill>
                  <a:prstClr val="black"/>
                </a:solidFill>
              </a:rPr>
              <a:t>1+8+12+3=24</a:t>
            </a:r>
          </a:p>
          <a:p>
            <a:endParaRPr lang="ru-RU" sz="3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9867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>
            <a:off x="6096000" y="524933"/>
            <a:ext cx="2692400" cy="56520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3530600" y="524933"/>
            <a:ext cx="2565400" cy="56520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268133" y="3031067"/>
            <a:ext cx="5994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268133" y="3031067"/>
            <a:ext cx="5488517" cy="31458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3530600" y="3031066"/>
            <a:ext cx="5613400" cy="31458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Овал 15"/>
          <p:cNvSpPr/>
          <p:nvPr/>
        </p:nvSpPr>
        <p:spPr>
          <a:xfrm>
            <a:off x="2861733" y="2641600"/>
            <a:ext cx="1032934" cy="880533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prstClr val="white"/>
                </a:solidFill>
              </a:rPr>
              <a:t>5</a:t>
            </a:r>
          </a:p>
        </p:txBody>
      </p:sp>
      <p:sp>
        <p:nvSpPr>
          <p:cNvPr id="17" name="Овал 16"/>
          <p:cNvSpPr/>
          <p:nvPr/>
        </p:nvSpPr>
        <p:spPr>
          <a:xfrm>
            <a:off x="4588933" y="2590798"/>
            <a:ext cx="1032934" cy="880533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prstClr val="white"/>
                </a:solidFill>
              </a:rPr>
              <a:t>9</a:t>
            </a:r>
          </a:p>
        </p:txBody>
      </p:sp>
      <p:sp>
        <p:nvSpPr>
          <p:cNvPr id="18" name="Овал 17"/>
          <p:cNvSpPr/>
          <p:nvPr/>
        </p:nvSpPr>
        <p:spPr>
          <a:xfrm>
            <a:off x="6883400" y="2641600"/>
            <a:ext cx="1032934" cy="880533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8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8635999" y="2588946"/>
            <a:ext cx="1032934" cy="880533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2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5727699" y="524932"/>
            <a:ext cx="1032934" cy="880533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1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4125382" y="3541589"/>
            <a:ext cx="1032934" cy="880533"/>
          </a:xfrm>
          <a:prstGeom prst="ellipse">
            <a:avLst/>
          </a:prstGeom>
          <a:solidFill>
            <a:srgbClr val="FF0000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10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3149600" y="5515635"/>
            <a:ext cx="1032934" cy="880533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4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7306733" y="3774281"/>
            <a:ext cx="1032934" cy="880533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12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8288866" y="5617238"/>
            <a:ext cx="1032934" cy="88053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white"/>
                </a:solidFill>
              </a:rPr>
              <a:t>3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5689600" y="4249341"/>
            <a:ext cx="1032934" cy="88053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prstClr val="white"/>
                </a:solidFill>
              </a:rPr>
              <a:t>6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635999" y="92078"/>
            <a:ext cx="344593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prstClr val="black"/>
                </a:solidFill>
              </a:rPr>
              <a:t>ы</a:t>
            </a:r>
            <a:r>
              <a:rPr lang="ru-RU" sz="3600" dirty="0" smtClean="0">
                <a:solidFill>
                  <a:prstClr val="black"/>
                </a:solidFill>
              </a:rPr>
              <a:t>=6</a:t>
            </a:r>
          </a:p>
          <a:p>
            <a:r>
              <a:rPr lang="ru-RU" sz="3600" dirty="0">
                <a:solidFill>
                  <a:prstClr val="black"/>
                </a:solidFill>
              </a:rPr>
              <a:t> </a:t>
            </a:r>
            <a:r>
              <a:rPr lang="ru-RU" sz="3600" dirty="0" smtClean="0">
                <a:solidFill>
                  <a:prstClr val="black"/>
                </a:solidFill>
              </a:rPr>
              <a:t>а=9</a:t>
            </a:r>
          </a:p>
          <a:p>
            <a:r>
              <a:rPr lang="ru-RU" sz="3600" dirty="0">
                <a:solidFill>
                  <a:prstClr val="black"/>
                </a:solidFill>
              </a:rPr>
              <a:t> </a:t>
            </a:r>
            <a:r>
              <a:rPr lang="ru-RU" sz="3600" dirty="0" smtClean="0">
                <a:solidFill>
                  <a:prstClr val="black"/>
                </a:solidFill>
              </a:rPr>
              <a:t>с=10</a:t>
            </a:r>
          </a:p>
          <a:p>
            <a:r>
              <a:rPr lang="kk-KZ" sz="3600" dirty="0" smtClean="0">
                <a:solidFill>
                  <a:prstClr val="black"/>
                </a:solidFill>
              </a:rPr>
              <a:t> қ=</a:t>
            </a:r>
            <a:r>
              <a:rPr lang="ru-RU" sz="3600" dirty="0" smtClean="0">
                <a:solidFill>
                  <a:prstClr val="black"/>
                </a:solidFill>
              </a:rPr>
              <a:t>12</a:t>
            </a:r>
            <a:endParaRPr lang="ru-RU" sz="3600" dirty="0">
              <a:solidFill>
                <a:prstClr val="black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7068" y="59648"/>
            <a:ext cx="404706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prstClr val="black"/>
                </a:solidFill>
              </a:rPr>
              <a:t>Проверка :</a:t>
            </a:r>
          </a:p>
          <a:p>
            <a:r>
              <a:rPr lang="ru-RU" sz="3600" dirty="0" smtClean="0">
                <a:solidFill>
                  <a:prstClr val="black"/>
                </a:solidFill>
              </a:rPr>
              <a:t>5+9+8+2=24</a:t>
            </a:r>
          </a:p>
          <a:p>
            <a:r>
              <a:rPr lang="ru-RU" sz="3600" dirty="0" smtClean="0">
                <a:solidFill>
                  <a:prstClr val="black"/>
                </a:solidFill>
              </a:rPr>
              <a:t>5+10+6+3=24</a:t>
            </a:r>
          </a:p>
          <a:p>
            <a:r>
              <a:rPr lang="ru-RU" sz="3600" dirty="0" smtClean="0">
                <a:solidFill>
                  <a:prstClr val="black"/>
                </a:solidFill>
              </a:rPr>
              <a:t>1+9+10+4=24</a:t>
            </a:r>
          </a:p>
          <a:p>
            <a:r>
              <a:rPr lang="ru-RU" sz="3600" dirty="0" smtClean="0">
                <a:solidFill>
                  <a:prstClr val="black"/>
                </a:solidFill>
              </a:rPr>
              <a:t>4+6+12+2=24</a:t>
            </a:r>
          </a:p>
          <a:p>
            <a:r>
              <a:rPr lang="ru-RU" sz="3600" dirty="0" smtClean="0">
                <a:solidFill>
                  <a:prstClr val="black"/>
                </a:solidFill>
              </a:rPr>
              <a:t>1+8+12+3=24</a:t>
            </a:r>
          </a:p>
          <a:p>
            <a:endParaRPr lang="ru-RU" sz="3600" dirty="0">
              <a:solidFill>
                <a:prstClr val="black"/>
              </a:solidFill>
            </a:endParaRPr>
          </a:p>
        </p:txBody>
      </p:sp>
      <p:sp>
        <p:nvSpPr>
          <p:cNvPr id="2" name="Правая фигурная скобка 1"/>
          <p:cNvSpPr/>
          <p:nvPr/>
        </p:nvSpPr>
        <p:spPr>
          <a:xfrm>
            <a:off x="9821333" y="237067"/>
            <a:ext cx="660400" cy="2163335"/>
          </a:xfrm>
          <a:prstGeom prst="rightBrac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0837333" y="999067"/>
            <a:ext cx="91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37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292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3339217"/>
              </p:ext>
            </p:extLst>
          </p:nvPr>
        </p:nvGraphicFramePr>
        <p:xfrm>
          <a:off x="467834" y="236752"/>
          <a:ext cx="11960226" cy="35300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967291" y="275880"/>
            <a:ext cx="814505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solidFill>
                  <a:srgbClr val="4472C4">
                    <a:lumMod val="75000"/>
                  </a:srgbClr>
                </a:solidFill>
              </a:rPr>
              <a:t>Этапы  подготовки к олимпиаде :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/>
          <a:srcRect l="12639" t="14567" r="3194" b="7655"/>
          <a:stretch/>
        </p:blipFill>
        <p:spPr>
          <a:xfrm>
            <a:off x="1967290" y="2660481"/>
            <a:ext cx="7482031" cy="388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23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/>
          </p:nvPr>
        </p:nvGraphicFramePr>
        <p:xfrm>
          <a:off x="467834" y="236752"/>
          <a:ext cx="11960226" cy="35300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967291" y="275880"/>
            <a:ext cx="814505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solidFill>
                  <a:srgbClr val="4472C4">
                    <a:lumMod val="75000"/>
                  </a:srgbClr>
                </a:solidFill>
              </a:rPr>
              <a:t>Этапы  подготовки к олимпиаде :</a:t>
            </a:r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98037" y="3138554"/>
            <a:ext cx="5303732" cy="295352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4531" y="3138554"/>
            <a:ext cx="5724641" cy="295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684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6274811"/>
              </p:ext>
            </p:extLst>
          </p:nvPr>
        </p:nvGraphicFramePr>
        <p:xfrm>
          <a:off x="1403499" y="237246"/>
          <a:ext cx="11081712" cy="30945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201222" y="218927"/>
            <a:ext cx="80904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4472C4">
                    <a:lumMod val="75000"/>
                  </a:srgbClr>
                </a:solidFill>
              </a:rPr>
              <a:t>Этапы  подготовки к олимпиаде :</a:t>
            </a:r>
          </a:p>
        </p:txBody>
      </p:sp>
      <p:sp>
        <p:nvSpPr>
          <p:cNvPr id="2" name="AutoShape 4" descr="Олимпиадная математика 4 кл Метод+рабочая тетрадь — 2635706 — 1"/>
          <p:cNvSpPr>
            <a:spLocks noChangeAspect="1" noChangeArrowheads="1"/>
          </p:cNvSpPr>
          <p:nvPr/>
        </p:nvSpPr>
        <p:spPr bwMode="auto">
          <a:xfrm>
            <a:off x="-136842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1030" name="Picture 6" descr="Учусь решать олимпиады по математике. 4 класс. Тренажёр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1343" y="2468997"/>
            <a:ext cx="2024824" cy="28715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35563" y="3904782"/>
            <a:ext cx="2086857" cy="29532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2" name="Picture 8" descr="Математика. Все задания для уроков и олимпиад. 4 класс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796" y="3746404"/>
            <a:ext cx="2301449" cy="30667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Задачи по математике для уроков и олимпиад. 4 класс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9767" y="2439208"/>
            <a:ext cx="2282180" cy="30429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91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4861" t="9876" r="21806" b="18465"/>
          <a:stretch/>
        </p:blipFill>
        <p:spPr>
          <a:xfrm>
            <a:off x="475891" y="230192"/>
            <a:ext cx="6702300" cy="62344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7777" t="27161" r="72881" b="26173"/>
          <a:stretch/>
        </p:blipFill>
        <p:spPr>
          <a:xfrm>
            <a:off x="8104604" y="157958"/>
            <a:ext cx="2358066" cy="32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6250" t="25186" r="68579" b="20493"/>
          <a:stretch/>
        </p:blipFill>
        <p:spPr>
          <a:xfrm>
            <a:off x="7968993" y="3347393"/>
            <a:ext cx="2809002" cy="34098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65085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/>
          </p:nvPr>
        </p:nvGraphicFramePr>
        <p:xfrm>
          <a:off x="1649260" y="822969"/>
          <a:ext cx="9425122" cy="30350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744057" y="438248"/>
            <a:ext cx="814505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solidFill>
                  <a:srgbClr val="4472C4">
                    <a:lumMod val="75000"/>
                  </a:srgbClr>
                </a:solidFill>
              </a:rPr>
              <a:t>Этапы  подготовки к олимпиаде :</a:t>
            </a:r>
          </a:p>
        </p:txBody>
      </p:sp>
      <p:sp>
        <p:nvSpPr>
          <p:cNvPr id="2" name="AutoShape 4" descr="Олимпиадная математика 4 кл Метод+рабочая тетрадь — 2635706 — 1"/>
          <p:cNvSpPr>
            <a:spLocks noChangeAspect="1" noChangeArrowheads="1"/>
          </p:cNvSpPr>
          <p:nvPr/>
        </p:nvSpPr>
        <p:spPr bwMode="auto">
          <a:xfrm>
            <a:off x="-136842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/>
          <a:srcRect l="22327" t="13580" r="20534" b="12098"/>
          <a:stretch/>
        </p:blipFill>
        <p:spPr>
          <a:xfrm>
            <a:off x="298029" y="2721444"/>
            <a:ext cx="5348534" cy="391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8"/>
          <a:srcRect l="25000" t="16543" r="15555" b="7901"/>
          <a:stretch/>
        </p:blipFill>
        <p:spPr>
          <a:xfrm>
            <a:off x="5646562" y="2721444"/>
            <a:ext cx="5473465" cy="391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94169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/>
          <a:srcRect l="33647" t="9876" r="23124" b="3951"/>
          <a:stretch/>
        </p:blipFill>
        <p:spPr>
          <a:xfrm>
            <a:off x="838444" y="783658"/>
            <a:ext cx="4504888" cy="505132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/>
          <a:srcRect l="33560" t="12098" r="22917" b="3704"/>
          <a:stretch/>
        </p:blipFill>
        <p:spPr>
          <a:xfrm>
            <a:off x="6172673" y="839244"/>
            <a:ext cx="4590901" cy="4995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726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/>
          </p:nvPr>
        </p:nvGraphicFramePr>
        <p:xfrm>
          <a:off x="1674312" y="-365760"/>
          <a:ext cx="8693064" cy="24951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AutoShape 4" descr="Олимпиадная математика 4 кл Метод+рабочая тетрадь — 2635706 — 1"/>
          <p:cNvSpPr>
            <a:spLocks noChangeAspect="1" noChangeArrowheads="1"/>
          </p:cNvSpPr>
          <p:nvPr/>
        </p:nvSpPr>
        <p:spPr bwMode="auto">
          <a:xfrm>
            <a:off x="-136842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21537" y="1949060"/>
            <a:ext cx="105156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prstClr val="black"/>
                </a:solidFill>
              </a:rPr>
              <a:t>Виды:</a:t>
            </a:r>
          </a:p>
          <a:p>
            <a:pPr marL="457200" indent="-457200">
              <a:buFontTx/>
              <a:buChar char="-"/>
            </a:pPr>
            <a:r>
              <a:rPr lang="ru-RU" sz="2800" dirty="0">
                <a:solidFill>
                  <a:prstClr val="black"/>
                </a:solidFill>
              </a:rPr>
              <a:t>посадка  и распил деревьев,</a:t>
            </a:r>
          </a:p>
          <a:p>
            <a:pPr marL="457200" indent="-457200">
              <a:buFontTx/>
              <a:buChar char="-"/>
            </a:pPr>
            <a:r>
              <a:rPr lang="ru-RU" sz="2800" dirty="0">
                <a:solidFill>
                  <a:prstClr val="black"/>
                </a:solidFill>
              </a:rPr>
              <a:t>обратный ход,</a:t>
            </a:r>
          </a:p>
          <a:p>
            <a:pPr marL="457200" indent="-457200">
              <a:buFontTx/>
              <a:buChar char="-"/>
            </a:pPr>
            <a:r>
              <a:rPr lang="ru-RU" sz="2800" dirty="0">
                <a:solidFill>
                  <a:prstClr val="black"/>
                </a:solidFill>
              </a:rPr>
              <a:t>предположение,</a:t>
            </a:r>
          </a:p>
          <a:p>
            <a:pPr marL="457200" indent="-457200">
              <a:buFontTx/>
              <a:buChar char="-"/>
            </a:pPr>
            <a:r>
              <a:rPr lang="ru-RU" sz="2800" dirty="0">
                <a:solidFill>
                  <a:prstClr val="black"/>
                </a:solidFill>
              </a:rPr>
              <a:t>решение задач при помощи отрезков,</a:t>
            </a:r>
          </a:p>
          <a:p>
            <a:pPr marL="457200" indent="-457200">
              <a:buFontTx/>
              <a:buChar char="-"/>
            </a:pPr>
            <a:r>
              <a:rPr lang="ru-RU" sz="2800" dirty="0">
                <a:solidFill>
                  <a:prstClr val="black"/>
                </a:solidFill>
              </a:rPr>
              <a:t>избыток и недостаток,</a:t>
            </a:r>
          </a:p>
          <a:p>
            <a:pPr marL="457200" indent="-457200">
              <a:buFontTx/>
              <a:buChar char="-"/>
            </a:pPr>
            <a:r>
              <a:rPr lang="ru-RU" sz="2800" dirty="0">
                <a:solidFill>
                  <a:prstClr val="black"/>
                </a:solidFill>
              </a:rPr>
              <a:t>задачи на сумму  и разность,</a:t>
            </a:r>
          </a:p>
          <a:p>
            <a:pPr marL="457200" indent="-457200">
              <a:buFontTx/>
              <a:buChar char="-"/>
            </a:pPr>
            <a:r>
              <a:rPr lang="ru-RU" sz="2800" dirty="0">
                <a:solidFill>
                  <a:prstClr val="black"/>
                </a:solidFill>
              </a:rPr>
              <a:t>математические ребусы ,</a:t>
            </a:r>
          </a:p>
          <a:p>
            <a:pPr marL="457200" indent="-457200">
              <a:buFontTx/>
              <a:buChar char="-"/>
            </a:pPr>
            <a:r>
              <a:rPr lang="ru-RU" sz="2800" dirty="0">
                <a:solidFill>
                  <a:prstClr val="black"/>
                </a:solidFill>
              </a:rPr>
              <a:t>комбинаторика,</a:t>
            </a:r>
          </a:p>
          <a:p>
            <a:pPr marL="457200" indent="-457200">
              <a:buFontTx/>
              <a:buChar char="-"/>
            </a:pPr>
            <a:r>
              <a:rPr lang="ru-RU" sz="2800" dirty="0">
                <a:solidFill>
                  <a:prstClr val="black"/>
                </a:solidFill>
              </a:rPr>
              <a:t>геометрические задачи и т.д.</a:t>
            </a:r>
          </a:p>
        </p:txBody>
      </p:sp>
    </p:spTree>
    <p:extLst>
      <p:ext uri="{BB962C8B-B14F-4D97-AF65-F5344CB8AC3E}">
        <p14:creationId xmlns:p14="http://schemas.microsoft.com/office/powerpoint/2010/main" val="2782486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/>
          </p:nvPr>
        </p:nvGraphicFramePr>
        <p:xfrm>
          <a:off x="1611682" y="147807"/>
          <a:ext cx="8575664" cy="17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AutoShape 4" descr="Олимпиадная математика 4 кл Метод+рабочая тетрадь — 2635706 — 1"/>
          <p:cNvSpPr>
            <a:spLocks noChangeAspect="1" noChangeArrowheads="1"/>
          </p:cNvSpPr>
          <p:nvPr/>
        </p:nvSpPr>
        <p:spPr bwMode="auto">
          <a:xfrm>
            <a:off x="-136842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/>
          <a:srcRect l="8751" t="15112" r="51749" b="8444"/>
          <a:stretch/>
        </p:blipFill>
        <p:spPr>
          <a:xfrm>
            <a:off x="726357" y="1873370"/>
            <a:ext cx="4119850" cy="4484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46207" y="1809618"/>
            <a:ext cx="7141634" cy="4548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76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олимпиады состоят из авторских задач, составленных на основе программ начальных классов, преимущественно логических.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1256491"/>
              </p:ext>
            </p:extLst>
          </p:nvPr>
        </p:nvGraphicFramePr>
        <p:xfrm>
          <a:off x="838199" y="1690687"/>
          <a:ext cx="11133667" cy="49471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208837" y="2239203"/>
            <a:ext cx="3593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I</a:t>
            </a:r>
            <a:endParaRPr lang="ru-RU" sz="54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80867" y="3539629"/>
            <a:ext cx="5341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II</a:t>
            </a:r>
            <a:endParaRPr lang="ru-RU" sz="54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26443" y="4876537"/>
            <a:ext cx="7088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III</a:t>
            </a:r>
            <a:endParaRPr lang="ru-RU" sz="54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84989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53613"/>
            <a:ext cx="10515600" cy="1325563"/>
          </a:xfrm>
        </p:spPr>
        <p:txBody>
          <a:bodyPr/>
          <a:lstStyle/>
          <a:p>
            <a:pPr>
              <a:lnSpc>
                <a:spcPts val="324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70C0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b="1" dirty="0" smtClean="0">
                <a:solidFill>
                  <a:srgbClr val="0070C0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70C0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избыток и недостаток</a:t>
            </a:r>
            <a:r>
              <a:rPr lang="ru-RU" sz="2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spc="15" dirty="0" smtClean="0">
                <a:solidFill>
                  <a:srgbClr val="5F636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5176" y="1134249"/>
            <a:ext cx="10515600" cy="4351338"/>
          </a:xfrm>
        </p:spPr>
        <p:txBody>
          <a:bodyPr/>
          <a:lstStyle/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ru-RU" dirty="0" smtClean="0">
                <a:solidFill>
                  <a:srgbClr val="202124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в горшки посадить по 6 цветов, то  13 будут лишние. Если посадить по 10 цветов, то лишним останется один. Сколько было горшков?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5176" y="3309918"/>
            <a:ext cx="10666142" cy="29216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k-KZ" sz="4000" b="1" dirty="0" smtClean="0"/>
              <a:t>Посадить по </a:t>
            </a:r>
            <a:r>
              <a:rPr lang="ru-RU" sz="4000" b="1" dirty="0" smtClean="0"/>
              <a:t>6 </a:t>
            </a:r>
            <a:r>
              <a:rPr lang="ru-RU" sz="4000" b="1" dirty="0" err="1" smtClean="0"/>
              <a:t>цв</a:t>
            </a:r>
            <a:r>
              <a:rPr lang="ru-RU" sz="4000" b="1" dirty="0" smtClean="0"/>
              <a:t>., т</a:t>
            </a:r>
            <a:r>
              <a:rPr lang="kk-KZ" sz="4000" b="1" dirty="0" smtClean="0"/>
              <a:t>о  </a:t>
            </a:r>
            <a:r>
              <a:rPr lang="kk-KZ" sz="4000" b="1" u="sng" dirty="0" smtClean="0"/>
              <a:t>лишние</a:t>
            </a:r>
            <a:r>
              <a:rPr lang="kk-KZ" sz="4000" b="1" dirty="0" smtClean="0"/>
              <a:t> 13 цв.</a:t>
            </a:r>
          </a:p>
          <a:p>
            <a:r>
              <a:rPr lang="kk-KZ" sz="4000" b="1" dirty="0" smtClean="0"/>
              <a:t>Посадить по 10цв., то </a:t>
            </a:r>
            <a:r>
              <a:rPr lang="kk-KZ" sz="4000" b="1" u="sng" dirty="0" smtClean="0"/>
              <a:t>лишний</a:t>
            </a:r>
            <a:r>
              <a:rPr lang="kk-KZ" sz="4000" b="1" dirty="0" smtClean="0"/>
              <a:t> 1 цв.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2790037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14454" y="364815"/>
            <a:ext cx="10666142" cy="21999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k-KZ" sz="4000" b="1" dirty="0" smtClean="0"/>
              <a:t>Посадить по </a:t>
            </a:r>
            <a:r>
              <a:rPr lang="ru-RU" sz="4000" b="1" dirty="0" smtClean="0"/>
              <a:t>6 </a:t>
            </a:r>
            <a:r>
              <a:rPr lang="ru-RU" sz="4000" b="1" dirty="0" err="1" smtClean="0"/>
              <a:t>цв</a:t>
            </a:r>
            <a:r>
              <a:rPr lang="ru-RU" sz="4000" b="1" dirty="0" smtClean="0"/>
              <a:t>., т</a:t>
            </a:r>
            <a:r>
              <a:rPr lang="kk-KZ" sz="4000" b="1" dirty="0" smtClean="0"/>
              <a:t>о  </a:t>
            </a:r>
            <a:r>
              <a:rPr lang="kk-KZ" sz="4000" b="1" u="sng" dirty="0" smtClean="0"/>
              <a:t>лишние </a:t>
            </a:r>
            <a:r>
              <a:rPr lang="kk-KZ" sz="4000" b="1" dirty="0" smtClean="0"/>
              <a:t>13 цв.</a:t>
            </a:r>
          </a:p>
          <a:p>
            <a:r>
              <a:rPr lang="kk-KZ" sz="4000" b="1" dirty="0" smtClean="0"/>
              <a:t>Посадить по 10 цв., то</a:t>
            </a:r>
            <a:r>
              <a:rPr lang="kk-KZ" sz="4000" b="1" u="sng" dirty="0"/>
              <a:t> лишний </a:t>
            </a:r>
            <a:r>
              <a:rPr lang="kk-KZ" sz="4000" b="1" dirty="0" smtClean="0"/>
              <a:t>1 цв.</a:t>
            </a:r>
            <a:endParaRPr lang="ru-RU" sz="4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14454" y="2564780"/>
            <a:ext cx="10515600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Решение :</a:t>
            </a:r>
          </a:p>
          <a:p>
            <a:pPr marL="514350" indent="-514350">
              <a:lnSpc>
                <a:spcPct val="150000"/>
              </a:lnSpc>
              <a:buAutoNum type="arabicParenR"/>
            </a:pP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13-1=12 (</a:t>
            </a:r>
            <a:r>
              <a:rPr lang="ru-RU" sz="3200" b="1" dirty="0" err="1" smtClean="0">
                <a:solidFill>
                  <a:schemeClr val="accent1">
                    <a:lumMod val="75000"/>
                  </a:schemeClr>
                </a:solidFill>
              </a:rPr>
              <a:t>цв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.)</a:t>
            </a:r>
          </a:p>
          <a:p>
            <a:pPr marL="514350" indent="-514350">
              <a:lnSpc>
                <a:spcPct val="150000"/>
              </a:lnSpc>
              <a:buAutoNum type="arabicParenR"/>
            </a:pP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10-6=4 (</a:t>
            </a:r>
            <a:r>
              <a:rPr lang="ru-RU" sz="3200" b="1" dirty="0" err="1" smtClean="0">
                <a:solidFill>
                  <a:schemeClr val="accent1">
                    <a:lumMod val="75000"/>
                  </a:schemeClr>
                </a:solidFill>
              </a:rPr>
              <a:t>цв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.)</a:t>
            </a:r>
          </a:p>
          <a:p>
            <a:pPr marL="514350" indent="-514350">
              <a:lnSpc>
                <a:spcPct val="150000"/>
              </a:lnSpc>
              <a:buAutoNum type="arabicParenR"/>
            </a:pP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12:4=3 (г.)</a:t>
            </a:r>
          </a:p>
          <a:p>
            <a:pPr>
              <a:lnSpc>
                <a:spcPct val="150000"/>
              </a:lnSpc>
            </a:pP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Проверка : 6*3+13=31(</a:t>
            </a:r>
            <a:r>
              <a:rPr lang="ru-RU" sz="3200" b="1" dirty="0" err="1" smtClean="0">
                <a:solidFill>
                  <a:schemeClr val="accent1">
                    <a:lumMod val="75000"/>
                  </a:schemeClr>
                </a:solidFill>
              </a:rPr>
              <a:t>цв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)  и 3*10+1=31 (</a:t>
            </a:r>
            <a:r>
              <a:rPr lang="ru-RU" sz="3200" b="1" dirty="0" err="1" smtClean="0">
                <a:solidFill>
                  <a:schemeClr val="accent1">
                    <a:lumMod val="75000"/>
                  </a:schemeClr>
                </a:solidFill>
              </a:rPr>
              <a:t>цв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              </a:t>
            </a:r>
          </a:p>
          <a:p>
            <a:pPr marL="514350" indent="-514350">
              <a:lnSpc>
                <a:spcPct val="150000"/>
              </a:lnSpc>
              <a:buAutoNum type="arabicParenR"/>
            </a:pPr>
            <a:endParaRPr lang="ru-RU" sz="32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18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53613"/>
            <a:ext cx="10515600" cy="1325563"/>
          </a:xfrm>
        </p:spPr>
        <p:txBody>
          <a:bodyPr/>
          <a:lstStyle/>
          <a:p>
            <a:pPr>
              <a:lnSpc>
                <a:spcPts val="324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70C0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b="1" dirty="0" smtClean="0">
                <a:solidFill>
                  <a:srgbClr val="0070C0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70C0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избыток и недостаток</a:t>
            </a:r>
            <a:r>
              <a:rPr lang="ru-RU" sz="2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spc="15" dirty="0" smtClean="0">
                <a:solidFill>
                  <a:srgbClr val="5F636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5176" y="1134249"/>
            <a:ext cx="10515600" cy="4351338"/>
          </a:xfrm>
        </p:spPr>
        <p:txBody>
          <a:bodyPr/>
          <a:lstStyle/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ru-RU" dirty="0" smtClean="0">
                <a:solidFill>
                  <a:srgbClr val="202124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Учитель подсчитал, что если каждому ученику дать по 6 листов, то останется 480 листов, а если каждому дать по 10 листов, то останется 160 листов. Сколько учеников было в классе и сколько листов бумаги было у учителя?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2152" y="3880624"/>
            <a:ext cx="10666142" cy="22302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k-KZ" sz="4000" b="1" dirty="0">
                <a:solidFill>
                  <a:prstClr val="white"/>
                </a:solidFill>
              </a:rPr>
              <a:t>Дать по </a:t>
            </a:r>
            <a:r>
              <a:rPr lang="ru-RU" sz="4000" b="1" dirty="0">
                <a:solidFill>
                  <a:prstClr val="white"/>
                </a:solidFill>
              </a:rPr>
              <a:t>6л., т</a:t>
            </a:r>
            <a:r>
              <a:rPr lang="kk-KZ" sz="4000" b="1" dirty="0">
                <a:solidFill>
                  <a:prstClr val="white"/>
                </a:solidFill>
              </a:rPr>
              <a:t>о останется 480л.</a:t>
            </a:r>
          </a:p>
          <a:p>
            <a:r>
              <a:rPr lang="kk-KZ" sz="4000" b="1" dirty="0">
                <a:solidFill>
                  <a:prstClr val="white"/>
                </a:solidFill>
              </a:rPr>
              <a:t>Дать по 10 л, то останется 160 л.</a:t>
            </a:r>
            <a:endParaRPr lang="ru-RU" sz="40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3934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38200" y="336550"/>
            <a:ext cx="10515600" cy="16655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buNone/>
            </a:pPr>
            <a:r>
              <a:rPr lang="kk-KZ" sz="4000" b="1" dirty="0" smtClean="0"/>
              <a:t>Дать по </a:t>
            </a:r>
            <a:r>
              <a:rPr lang="ru-RU" sz="4000" b="1" dirty="0" smtClean="0"/>
              <a:t>6л., т</a:t>
            </a:r>
            <a:r>
              <a:rPr lang="kk-KZ" sz="4000" b="1" dirty="0" smtClean="0"/>
              <a:t>о</a:t>
            </a:r>
            <a:r>
              <a:rPr lang="kk-KZ" sz="4000" b="1" u="sng" dirty="0" smtClean="0"/>
              <a:t> останется </a:t>
            </a:r>
            <a:r>
              <a:rPr lang="kk-KZ" sz="4000" b="1" dirty="0" smtClean="0"/>
              <a:t>480л.</a:t>
            </a:r>
          </a:p>
          <a:p>
            <a:pPr marL="0" indent="0">
              <a:buNone/>
            </a:pPr>
            <a:r>
              <a:rPr lang="kk-KZ" sz="4000" b="1" dirty="0" smtClean="0"/>
              <a:t>Дать по 10 л, то </a:t>
            </a:r>
            <a:r>
              <a:rPr lang="kk-KZ" sz="4000" b="1" u="sng" dirty="0" smtClean="0"/>
              <a:t>останется </a:t>
            </a:r>
            <a:r>
              <a:rPr lang="kk-KZ" sz="4000" b="1" dirty="0" smtClean="0"/>
              <a:t>160 л.</a:t>
            </a:r>
            <a:endParaRPr lang="ru-RU" sz="4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2247381"/>
            <a:ext cx="105156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Решение :</a:t>
            </a:r>
          </a:p>
          <a:p>
            <a:pPr marL="514350" indent="-514350">
              <a:lnSpc>
                <a:spcPct val="150000"/>
              </a:lnSpc>
              <a:buAutoNum type="arabicParenR"/>
            </a:pP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480-160=320(л.)</a:t>
            </a:r>
          </a:p>
          <a:p>
            <a:pPr marL="514350" indent="-514350">
              <a:lnSpc>
                <a:spcPct val="150000"/>
              </a:lnSpc>
              <a:buAutoNum type="arabicParenR"/>
            </a:pP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10-6=4 (л.)</a:t>
            </a:r>
          </a:p>
          <a:p>
            <a:pPr marL="514350" indent="-514350">
              <a:lnSpc>
                <a:spcPct val="150000"/>
              </a:lnSpc>
              <a:buAutoNum type="arabicParenR"/>
            </a:pP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320 : 4=80 (уч.)</a:t>
            </a:r>
          </a:p>
          <a:p>
            <a:pPr marL="514350" indent="-514350">
              <a:lnSpc>
                <a:spcPct val="150000"/>
              </a:lnSpc>
              <a:buAutoNum type="arabicParenR"/>
            </a:pP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80*6+460=960(л.)  </a:t>
            </a:r>
          </a:p>
          <a:p>
            <a:pPr>
              <a:lnSpc>
                <a:spcPct val="150000"/>
              </a:lnSpc>
            </a:pP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Проверяем :80*10+160=960 (л.)</a:t>
            </a:r>
          </a:p>
          <a:p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399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53613"/>
            <a:ext cx="10515600" cy="1325563"/>
          </a:xfrm>
        </p:spPr>
        <p:txBody>
          <a:bodyPr/>
          <a:lstStyle/>
          <a:p>
            <a:pPr>
              <a:lnSpc>
                <a:spcPts val="324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70C0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b="1" dirty="0" smtClean="0">
                <a:solidFill>
                  <a:srgbClr val="0070C0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70C0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избыток и недостаток</a:t>
            </a:r>
            <a:r>
              <a:rPr lang="ru-RU" sz="2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spc="15" dirty="0" smtClean="0">
                <a:solidFill>
                  <a:srgbClr val="5F636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5176" y="1134249"/>
            <a:ext cx="10515600" cy="4351338"/>
          </a:xfrm>
        </p:spPr>
        <p:txBody>
          <a:bodyPr/>
          <a:lstStyle/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ru-RU" dirty="0" err="1" smtClean="0">
                <a:solidFill>
                  <a:srgbClr val="202124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Болат</a:t>
            </a:r>
            <a:r>
              <a:rPr lang="ru-RU" dirty="0" smtClean="0">
                <a:solidFill>
                  <a:srgbClr val="202124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 пришел в магазин за тетрадями на первый звонок. Если </a:t>
            </a:r>
            <a:r>
              <a:rPr lang="ru-RU" dirty="0" err="1" smtClean="0">
                <a:solidFill>
                  <a:srgbClr val="202124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Болат</a:t>
            </a:r>
            <a:r>
              <a:rPr lang="ru-RU" dirty="0" smtClean="0">
                <a:solidFill>
                  <a:srgbClr val="202124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 купит 11 тетрадей, то у него останется 60 тенге, а если купит 15 тетрадей, то денег точно хватит. Сколько </a:t>
            </a:r>
            <a:r>
              <a:rPr lang="ru-RU" dirty="0" err="1" smtClean="0">
                <a:solidFill>
                  <a:srgbClr val="202124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Сколько</a:t>
            </a:r>
            <a:r>
              <a:rPr lang="ru-RU" dirty="0" smtClean="0">
                <a:solidFill>
                  <a:srgbClr val="202124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 стоит одна тетрадь?</a:t>
            </a:r>
            <a:br>
              <a:rPr lang="ru-RU" dirty="0" smtClean="0">
                <a:solidFill>
                  <a:srgbClr val="202124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</a:br>
            <a:r>
              <a:rPr lang="ru-RU" dirty="0" smtClean="0">
                <a:solidFill>
                  <a:srgbClr val="202124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2152" y="3880624"/>
            <a:ext cx="10666142" cy="22302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k-KZ" sz="4000" b="1" dirty="0" smtClean="0">
                <a:solidFill>
                  <a:prstClr val="white"/>
                </a:solidFill>
              </a:rPr>
              <a:t>Купит 11т</a:t>
            </a:r>
            <a:r>
              <a:rPr lang="ru-RU" sz="4000" b="1" dirty="0" smtClean="0">
                <a:solidFill>
                  <a:prstClr val="white"/>
                </a:solidFill>
              </a:rPr>
              <a:t>., </a:t>
            </a:r>
            <a:r>
              <a:rPr lang="ru-RU" sz="4000" b="1" dirty="0">
                <a:solidFill>
                  <a:prstClr val="white"/>
                </a:solidFill>
              </a:rPr>
              <a:t>т</a:t>
            </a:r>
            <a:r>
              <a:rPr lang="kk-KZ" sz="4000" b="1" dirty="0">
                <a:solidFill>
                  <a:prstClr val="white"/>
                </a:solidFill>
              </a:rPr>
              <a:t>о останется </a:t>
            </a:r>
            <a:r>
              <a:rPr lang="kk-KZ" sz="4000" b="1" dirty="0" smtClean="0">
                <a:solidFill>
                  <a:prstClr val="white"/>
                </a:solidFill>
              </a:rPr>
              <a:t>60тг.</a:t>
            </a:r>
            <a:endParaRPr lang="kk-KZ" sz="4000" b="1" dirty="0">
              <a:solidFill>
                <a:prstClr val="white"/>
              </a:solidFill>
            </a:endParaRPr>
          </a:p>
          <a:p>
            <a:r>
              <a:rPr lang="kk-KZ" sz="4000" b="1" dirty="0" smtClean="0">
                <a:solidFill>
                  <a:prstClr val="white"/>
                </a:solidFill>
              </a:rPr>
              <a:t>Купит 15 т., </a:t>
            </a:r>
            <a:r>
              <a:rPr lang="kk-KZ" sz="4000" b="1" dirty="0">
                <a:solidFill>
                  <a:prstClr val="white"/>
                </a:solidFill>
              </a:rPr>
              <a:t>то останется </a:t>
            </a:r>
            <a:r>
              <a:rPr lang="kk-KZ" sz="4000" b="1" dirty="0" smtClean="0">
                <a:solidFill>
                  <a:prstClr val="white"/>
                </a:solidFill>
              </a:rPr>
              <a:t>0 тг.</a:t>
            </a:r>
            <a:endParaRPr lang="ru-RU" sz="40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8900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7658" y="2453268"/>
            <a:ext cx="10515600" cy="4351338"/>
          </a:xfrm>
        </p:spPr>
        <p:txBody>
          <a:bodyPr/>
          <a:lstStyle/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3200" b="1" dirty="0" smtClean="0">
                <a:solidFill>
                  <a:srgbClr val="5B9BD5">
                    <a:lumMod val="75000"/>
                  </a:srgbClr>
                </a:solidFill>
              </a:rPr>
              <a:t>Решение:</a:t>
            </a:r>
          </a:p>
          <a:p>
            <a:pPr marL="514350" lvl="0" indent="-514350">
              <a:lnSpc>
                <a:spcPct val="150000"/>
              </a:lnSpc>
              <a:spcBef>
                <a:spcPts val="0"/>
              </a:spcBef>
              <a:buFontTx/>
              <a:buAutoNum type="arabicParenR"/>
            </a:pPr>
            <a:r>
              <a:rPr lang="ru-RU" sz="3200" b="1" dirty="0" smtClean="0">
                <a:solidFill>
                  <a:srgbClr val="5B9BD5">
                    <a:lumMod val="75000"/>
                  </a:srgbClr>
                </a:solidFill>
              </a:rPr>
              <a:t>60-0=60(</a:t>
            </a:r>
            <a:r>
              <a:rPr lang="ru-RU" sz="3200" b="1" dirty="0" err="1" smtClean="0">
                <a:solidFill>
                  <a:srgbClr val="5B9BD5">
                    <a:lumMod val="75000"/>
                  </a:srgbClr>
                </a:solidFill>
              </a:rPr>
              <a:t>тг</a:t>
            </a:r>
            <a:r>
              <a:rPr lang="ru-RU" sz="3200" b="1" dirty="0" smtClean="0">
                <a:solidFill>
                  <a:srgbClr val="5B9BD5">
                    <a:lumMod val="75000"/>
                  </a:srgbClr>
                </a:solidFill>
              </a:rPr>
              <a:t>.)</a:t>
            </a:r>
            <a:endParaRPr lang="ru-RU" sz="3200" b="1" dirty="0">
              <a:solidFill>
                <a:srgbClr val="5B9BD5">
                  <a:lumMod val="75000"/>
                </a:srgbClr>
              </a:solidFill>
            </a:endParaRPr>
          </a:p>
          <a:p>
            <a:pPr marL="514350" lvl="0" indent="-514350">
              <a:lnSpc>
                <a:spcPct val="150000"/>
              </a:lnSpc>
              <a:spcBef>
                <a:spcPts val="0"/>
              </a:spcBef>
              <a:buFontTx/>
              <a:buAutoNum type="arabicParenR"/>
            </a:pPr>
            <a:r>
              <a:rPr lang="ru-RU" sz="3200" b="1" dirty="0" smtClean="0">
                <a:solidFill>
                  <a:srgbClr val="5B9BD5">
                    <a:lumMod val="75000"/>
                  </a:srgbClr>
                </a:solidFill>
              </a:rPr>
              <a:t>15-11=4 (т)</a:t>
            </a:r>
            <a:endParaRPr lang="ru-RU" sz="3200" b="1" dirty="0">
              <a:solidFill>
                <a:srgbClr val="5B9BD5">
                  <a:lumMod val="75000"/>
                </a:srgbClr>
              </a:solidFill>
            </a:endParaRPr>
          </a:p>
          <a:p>
            <a:pPr marL="514350" lvl="0" indent="-514350">
              <a:lnSpc>
                <a:spcPct val="150000"/>
              </a:lnSpc>
              <a:spcBef>
                <a:spcPts val="0"/>
              </a:spcBef>
              <a:buFontTx/>
              <a:buAutoNum type="arabicParenR"/>
            </a:pPr>
            <a:r>
              <a:rPr lang="ru-RU" sz="3200" b="1" dirty="0" smtClean="0">
                <a:solidFill>
                  <a:srgbClr val="5B9BD5">
                    <a:lumMod val="75000"/>
                  </a:srgbClr>
                </a:solidFill>
              </a:rPr>
              <a:t>60:4=15 (</a:t>
            </a:r>
            <a:r>
              <a:rPr lang="ru-RU" sz="3200" b="1" dirty="0" err="1" smtClean="0">
                <a:solidFill>
                  <a:srgbClr val="5B9BD5">
                    <a:lumMod val="75000"/>
                  </a:srgbClr>
                </a:solidFill>
              </a:rPr>
              <a:t>тг</a:t>
            </a:r>
            <a:r>
              <a:rPr lang="ru-RU" sz="3200" b="1" dirty="0" smtClean="0">
                <a:solidFill>
                  <a:srgbClr val="5B9BD5">
                    <a:lumMod val="75000"/>
                  </a:srgbClr>
                </a:solidFill>
              </a:rPr>
              <a:t>)- 1 тетрадь</a:t>
            </a:r>
          </a:p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3200" b="1" dirty="0" smtClean="0">
                <a:solidFill>
                  <a:srgbClr val="5B9BD5">
                    <a:lumMod val="75000"/>
                  </a:srgbClr>
                </a:solidFill>
              </a:rPr>
              <a:t>Проверка : 11*15+60=225   15*15+0=225</a:t>
            </a:r>
          </a:p>
          <a:p>
            <a:pPr marL="514350" lvl="0" indent="-514350">
              <a:lnSpc>
                <a:spcPct val="150000"/>
              </a:lnSpc>
              <a:spcBef>
                <a:spcPts val="0"/>
              </a:spcBef>
              <a:buFontTx/>
              <a:buAutoNum type="arabicParenR"/>
            </a:pPr>
            <a:endParaRPr lang="ru-RU" sz="3200" b="1" dirty="0">
              <a:solidFill>
                <a:srgbClr val="5B9BD5">
                  <a:lumMod val="75000"/>
                </a:srgbClr>
              </a:solidFill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7658" y="223024"/>
            <a:ext cx="10666142" cy="22302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k-KZ" sz="4000" b="1" dirty="0" smtClean="0">
                <a:solidFill>
                  <a:prstClr val="white"/>
                </a:solidFill>
              </a:rPr>
              <a:t>Купит 11т</a:t>
            </a:r>
            <a:r>
              <a:rPr lang="ru-RU" sz="4000" b="1" dirty="0" smtClean="0">
                <a:solidFill>
                  <a:prstClr val="white"/>
                </a:solidFill>
              </a:rPr>
              <a:t>., </a:t>
            </a:r>
            <a:r>
              <a:rPr lang="ru-RU" sz="4000" b="1" dirty="0">
                <a:solidFill>
                  <a:prstClr val="white"/>
                </a:solidFill>
              </a:rPr>
              <a:t>т</a:t>
            </a:r>
            <a:r>
              <a:rPr lang="kk-KZ" sz="4000" b="1" dirty="0">
                <a:solidFill>
                  <a:prstClr val="white"/>
                </a:solidFill>
              </a:rPr>
              <a:t>о останется </a:t>
            </a:r>
            <a:r>
              <a:rPr lang="kk-KZ" sz="4000" b="1" dirty="0" smtClean="0">
                <a:solidFill>
                  <a:prstClr val="white"/>
                </a:solidFill>
              </a:rPr>
              <a:t>60тг.</a:t>
            </a:r>
            <a:endParaRPr lang="kk-KZ" sz="4000" b="1" dirty="0">
              <a:solidFill>
                <a:prstClr val="white"/>
              </a:solidFill>
            </a:endParaRPr>
          </a:p>
          <a:p>
            <a:r>
              <a:rPr lang="kk-KZ" sz="4000" b="1" dirty="0" smtClean="0">
                <a:solidFill>
                  <a:prstClr val="white"/>
                </a:solidFill>
              </a:rPr>
              <a:t>Купит 15 т., </a:t>
            </a:r>
            <a:r>
              <a:rPr lang="kk-KZ" sz="4000" b="1" dirty="0">
                <a:solidFill>
                  <a:prstClr val="white"/>
                </a:solidFill>
              </a:rPr>
              <a:t>то останется </a:t>
            </a:r>
            <a:r>
              <a:rPr lang="kk-KZ" sz="4000" b="1" dirty="0" smtClean="0">
                <a:solidFill>
                  <a:prstClr val="white"/>
                </a:solidFill>
              </a:rPr>
              <a:t>0 тг.</a:t>
            </a:r>
            <a:endParaRPr lang="ru-RU" sz="40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33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53613"/>
            <a:ext cx="10515600" cy="1325563"/>
          </a:xfrm>
        </p:spPr>
        <p:txBody>
          <a:bodyPr/>
          <a:lstStyle/>
          <a:p>
            <a:pPr>
              <a:lnSpc>
                <a:spcPts val="324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70C0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b="1" dirty="0" smtClean="0">
                <a:solidFill>
                  <a:srgbClr val="0070C0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70C0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избыток и недостаток</a:t>
            </a:r>
            <a:r>
              <a:rPr lang="ru-RU" sz="2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spc="15" dirty="0" smtClean="0">
                <a:solidFill>
                  <a:srgbClr val="5F636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5176" y="1134249"/>
            <a:ext cx="10515600" cy="4351338"/>
          </a:xfrm>
        </p:spPr>
        <p:txBody>
          <a:bodyPr/>
          <a:lstStyle/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ru-RU" dirty="0" smtClean="0">
                <a:solidFill>
                  <a:srgbClr val="202124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Если </a:t>
            </a:r>
            <a:r>
              <a:rPr lang="ru-RU" dirty="0" err="1" smtClean="0">
                <a:solidFill>
                  <a:srgbClr val="202124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Асель</a:t>
            </a:r>
            <a:r>
              <a:rPr lang="ru-RU" dirty="0" smtClean="0">
                <a:solidFill>
                  <a:srgbClr val="202124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 купит 6 марок, то у неё останется  77 тенге.  А если она  купит 17 марок, то  не хватит 220  тенге. Сколько стоит 1 марка?</a:t>
            </a:r>
            <a:br>
              <a:rPr lang="ru-RU" dirty="0" smtClean="0">
                <a:solidFill>
                  <a:srgbClr val="202124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</a:b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2152" y="3880624"/>
            <a:ext cx="10666142" cy="22302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k-KZ" sz="4000" b="1" dirty="0">
                <a:solidFill>
                  <a:prstClr val="white"/>
                </a:solidFill>
              </a:rPr>
              <a:t>Купит </a:t>
            </a:r>
            <a:r>
              <a:rPr lang="kk-KZ" sz="4000" b="1" dirty="0" smtClean="0">
                <a:solidFill>
                  <a:prstClr val="white"/>
                </a:solidFill>
              </a:rPr>
              <a:t>6м</a:t>
            </a:r>
            <a:r>
              <a:rPr lang="ru-RU" sz="4000" b="1" dirty="0" smtClean="0">
                <a:solidFill>
                  <a:prstClr val="white"/>
                </a:solidFill>
              </a:rPr>
              <a:t>., </a:t>
            </a:r>
            <a:r>
              <a:rPr lang="ru-RU" sz="4000" b="1" dirty="0">
                <a:solidFill>
                  <a:prstClr val="white"/>
                </a:solidFill>
              </a:rPr>
              <a:t>т</a:t>
            </a:r>
            <a:r>
              <a:rPr lang="kk-KZ" sz="4000" b="1" dirty="0">
                <a:solidFill>
                  <a:prstClr val="white"/>
                </a:solidFill>
              </a:rPr>
              <a:t>о останется  </a:t>
            </a:r>
            <a:r>
              <a:rPr lang="kk-KZ" sz="4000" b="1" dirty="0" smtClean="0">
                <a:solidFill>
                  <a:prstClr val="white"/>
                </a:solidFill>
              </a:rPr>
              <a:t>77 тг</a:t>
            </a:r>
            <a:r>
              <a:rPr lang="kk-KZ" sz="4000" b="1" dirty="0">
                <a:solidFill>
                  <a:prstClr val="white"/>
                </a:solidFill>
              </a:rPr>
              <a:t>.</a:t>
            </a:r>
          </a:p>
          <a:p>
            <a:r>
              <a:rPr lang="kk-KZ" sz="4000" b="1" dirty="0">
                <a:solidFill>
                  <a:prstClr val="white"/>
                </a:solidFill>
              </a:rPr>
              <a:t>Купит </a:t>
            </a:r>
            <a:r>
              <a:rPr lang="kk-KZ" sz="4000" b="1" dirty="0" smtClean="0">
                <a:solidFill>
                  <a:prstClr val="white"/>
                </a:solidFill>
              </a:rPr>
              <a:t>17 м., </a:t>
            </a:r>
            <a:r>
              <a:rPr lang="kk-KZ" sz="4000" b="1" dirty="0">
                <a:solidFill>
                  <a:prstClr val="white"/>
                </a:solidFill>
              </a:rPr>
              <a:t>то </a:t>
            </a:r>
            <a:r>
              <a:rPr lang="kk-KZ" sz="4000" b="1" dirty="0" smtClean="0">
                <a:solidFill>
                  <a:prstClr val="white"/>
                </a:solidFill>
              </a:rPr>
              <a:t>не хватит  220 </a:t>
            </a:r>
            <a:r>
              <a:rPr lang="kk-KZ" sz="4000" b="1" dirty="0">
                <a:solidFill>
                  <a:prstClr val="white"/>
                </a:solidFill>
              </a:rPr>
              <a:t>тг.</a:t>
            </a:r>
            <a:endParaRPr lang="ru-RU" sz="40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649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7547" y="267629"/>
            <a:ext cx="10666142" cy="22302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k-KZ" sz="4000" b="1" dirty="0">
                <a:solidFill>
                  <a:prstClr val="white"/>
                </a:solidFill>
              </a:rPr>
              <a:t>Купит </a:t>
            </a:r>
            <a:r>
              <a:rPr lang="kk-KZ" sz="4000" b="1" dirty="0" smtClean="0">
                <a:solidFill>
                  <a:prstClr val="white"/>
                </a:solidFill>
              </a:rPr>
              <a:t>6м</a:t>
            </a:r>
            <a:r>
              <a:rPr lang="ru-RU" sz="4000" b="1" dirty="0" smtClean="0">
                <a:solidFill>
                  <a:prstClr val="white"/>
                </a:solidFill>
              </a:rPr>
              <a:t>., </a:t>
            </a:r>
            <a:r>
              <a:rPr lang="ru-RU" sz="4000" b="1" dirty="0">
                <a:solidFill>
                  <a:prstClr val="white"/>
                </a:solidFill>
              </a:rPr>
              <a:t>т</a:t>
            </a:r>
            <a:r>
              <a:rPr lang="kk-KZ" sz="4000" b="1" dirty="0">
                <a:solidFill>
                  <a:prstClr val="white"/>
                </a:solidFill>
              </a:rPr>
              <a:t>о </a:t>
            </a:r>
            <a:r>
              <a:rPr lang="kk-KZ" sz="4000" b="1" u="sng" dirty="0">
                <a:solidFill>
                  <a:prstClr val="white"/>
                </a:solidFill>
              </a:rPr>
              <a:t>останется </a:t>
            </a:r>
            <a:r>
              <a:rPr lang="kk-KZ" sz="4000" b="1" dirty="0">
                <a:solidFill>
                  <a:prstClr val="white"/>
                </a:solidFill>
              </a:rPr>
              <a:t> </a:t>
            </a:r>
            <a:r>
              <a:rPr lang="kk-KZ" sz="4000" b="1" dirty="0" smtClean="0">
                <a:solidFill>
                  <a:prstClr val="white"/>
                </a:solidFill>
              </a:rPr>
              <a:t>77 тг</a:t>
            </a:r>
            <a:r>
              <a:rPr lang="kk-KZ" sz="4000" b="1" dirty="0">
                <a:solidFill>
                  <a:prstClr val="white"/>
                </a:solidFill>
              </a:rPr>
              <a:t>.</a:t>
            </a:r>
          </a:p>
          <a:p>
            <a:r>
              <a:rPr lang="kk-KZ" sz="4000" b="1" dirty="0">
                <a:solidFill>
                  <a:prstClr val="white"/>
                </a:solidFill>
              </a:rPr>
              <a:t>Купит </a:t>
            </a:r>
            <a:r>
              <a:rPr lang="kk-KZ" sz="4000" b="1" dirty="0" smtClean="0">
                <a:solidFill>
                  <a:prstClr val="white"/>
                </a:solidFill>
              </a:rPr>
              <a:t>17 м., </a:t>
            </a:r>
            <a:r>
              <a:rPr lang="kk-KZ" sz="4000" b="1" dirty="0">
                <a:solidFill>
                  <a:prstClr val="white"/>
                </a:solidFill>
              </a:rPr>
              <a:t>то </a:t>
            </a:r>
            <a:r>
              <a:rPr lang="kk-KZ" sz="4000" b="1" u="sng" dirty="0" smtClean="0">
                <a:solidFill>
                  <a:prstClr val="white"/>
                </a:solidFill>
              </a:rPr>
              <a:t>не хватит  </a:t>
            </a:r>
            <a:r>
              <a:rPr lang="kk-KZ" sz="4000" b="1" dirty="0" smtClean="0">
                <a:solidFill>
                  <a:prstClr val="white"/>
                </a:solidFill>
              </a:rPr>
              <a:t>220 </a:t>
            </a:r>
            <a:r>
              <a:rPr lang="kk-KZ" sz="4000" b="1" dirty="0">
                <a:solidFill>
                  <a:prstClr val="white"/>
                </a:solidFill>
              </a:rPr>
              <a:t>тг.</a:t>
            </a:r>
            <a:endParaRPr lang="ru-RU" sz="4000" b="1" dirty="0">
              <a:solidFill>
                <a:prstClr val="white"/>
              </a:solidFill>
            </a:endParaRPr>
          </a:p>
        </p:txBody>
      </p:sp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347663" y="2497138"/>
            <a:ext cx="10666412" cy="4183062"/>
          </a:xfrm>
        </p:spPr>
        <p:txBody>
          <a:bodyPr/>
          <a:lstStyle/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3200" b="1" dirty="0" smtClean="0">
                <a:solidFill>
                  <a:srgbClr val="5B9BD5">
                    <a:lumMod val="75000"/>
                  </a:srgbClr>
                </a:solidFill>
              </a:rPr>
              <a:t>Решение:</a:t>
            </a:r>
          </a:p>
          <a:p>
            <a:pPr marL="514350" lvl="0" indent="-514350">
              <a:lnSpc>
                <a:spcPct val="150000"/>
              </a:lnSpc>
              <a:spcBef>
                <a:spcPts val="0"/>
              </a:spcBef>
              <a:buFontTx/>
              <a:buAutoNum type="arabicParenR"/>
            </a:pPr>
            <a:r>
              <a:rPr lang="ru-RU" sz="3200" b="1" dirty="0" smtClean="0">
                <a:solidFill>
                  <a:srgbClr val="5B9BD5">
                    <a:lumMod val="75000"/>
                  </a:srgbClr>
                </a:solidFill>
              </a:rPr>
              <a:t>220+77= 297(</a:t>
            </a:r>
            <a:r>
              <a:rPr lang="ru-RU" sz="3200" b="1" dirty="0" err="1" smtClean="0">
                <a:solidFill>
                  <a:srgbClr val="5B9BD5">
                    <a:lumMod val="75000"/>
                  </a:srgbClr>
                </a:solidFill>
              </a:rPr>
              <a:t>тг</a:t>
            </a:r>
            <a:r>
              <a:rPr lang="ru-RU" sz="3200" b="1" dirty="0" smtClean="0">
                <a:solidFill>
                  <a:srgbClr val="5B9BD5">
                    <a:lumMod val="75000"/>
                  </a:srgbClr>
                </a:solidFill>
              </a:rPr>
              <a:t>.)</a:t>
            </a:r>
            <a:endParaRPr lang="ru-RU" sz="3200" b="1" dirty="0">
              <a:solidFill>
                <a:srgbClr val="5B9BD5">
                  <a:lumMod val="75000"/>
                </a:srgbClr>
              </a:solidFill>
            </a:endParaRPr>
          </a:p>
          <a:p>
            <a:pPr marL="514350" lvl="0" indent="-514350">
              <a:lnSpc>
                <a:spcPct val="150000"/>
              </a:lnSpc>
              <a:spcBef>
                <a:spcPts val="0"/>
              </a:spcBef>
              <a:buFontTx/>
              <a:buAutoNum type="arabicParenR"/>
            </a:pPr>
            <a:r>
              <a:rPr lang="ru-RU" sz="3200" b="1" dirty="0" smtClean="0">
                <a:solidFill>
                  <a:srgbClr val="5B9BD5">
                    <a:lumMod val="75000"/>
                  </a:srgbClr>
                </a:solidFill>
              </a:rPr>
              <a:t>17-6=11 (м.)</a:t>
            </a:r>
            <a:endParaRPr lang="ru-RU" sz="3200" b="1" dirty="0">
              <a:solidFill>
                <a:srgbClr val="5B9BD5">
                  <a:lumMod val="75000"/>
                </a:srgbClr>
              </a:solidFill>
            </a:endParaRPr>
          </a:p>
          <a:p>
            <a:pPr marL="514350" lvl="0" indent="-514350">
              <a:lnSpc>
                <a:spcPct val="150000"/>
              </a:lnSpc>
              <a:spcBef>
                <a:spcPts val="0"/>
              </a:spcBef>
              <a:buFontTx/>
              <a:buAutoNum type="arabicParenR"/>
            </a:pPr>
            <a:r>
              <a:rPr lang="ru-RU" sz="3200" b="1" dirty="0" smtClean="0">
                <a:solidFill>
                  <a:srgbClr val="5B9BD5">
                    <a:lumMod val="75000"/>
                  </a:srgbClr>
                </a:solidFill>
              </a:rPr>
              <a:t>297:11=27 (</a:t>
            </a:r>
            <a:r>
              <a:rPr lang="ru-RU" sz="3200" b="1" dirty="0" err="1" smtClean="0">
                <a:solidFill>
                  <a:srgbClr val="5B9BD5">
                    <a:lumMod val="75000"/>
                  </a:srgbClr>
                </a:solidFill>
              </a:rPr>
              <a:t>тг</a:t>
            </a:r>
            <a:r>
              <a:rPr lang="ru-RU" sz="3200" b="1" dirty="0" smtClean="0">
                <a:solidFill>
                  <a:srgbClr val="5B9BD5">
                    <a:lumMod val="75000"/>
                  </a:srgbClr>
                </a:solidFill>
              </a:rPr>
              <a:t>)- 1 марка</a:t>
            </a:r>
          </a:p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3200" b="1" dirty="0" smtClean="0">
                <a:solidFill>
                  <a:srgbClr val="5B9BD5">
                    <a:lumMod val="75000"/>
                  </a:srgbClr>
                </a:solidFill>
              </a:rPr>
              <a:t>Проверка : 27*6+77=239   или  27*17-220=239</a:t>
            </a:r>
          </a:p>
          <a:p>
            <a:pPr marL="514350" lvl="0" indent="-514350">
              <a:lnSpc>
                <a:spcPct val="150000"/>
              </a:lnSpc>
              <a:spcBef>
                <a:spcPts val="0"/>
              </a:spcBef>
              <a:buFontTx/>
              <a:buAutoNum type="arabicParenR"/>
            </a:pPr>
            <a:endParaRPr lang="ru-RU" sz="3200" b="1" dirty="0">
              <a:solidFill>
                <a:srgbClr val="5B9BD5">
                  <a:lumMod val="75000"/>
                </a:srgb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6655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53613"/>
            <a:ext cx="10515600" cy="1325563"/>
          </a:xfrm>
        </p:spPr>
        <p:txBody>
          <a:bodyPr/>
          <a:lstStyle/>
          <a:p>
            <a:pPr>
              <a:lnSpc>
                <a:spcPts val="324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70C0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b="1" dirty="0" smtClean="0">
                <a:solidFill>
                  <a:srgbClr val="0070C0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70C0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избыток и недостаток</a:t>
            </a:r>
            <a:r>
              <a:rPr lang="ru-RU" sz="2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spc="15" dirty="0" smtClean="0">
                <a:solidFill>
                  <a:srgbClr val="5F636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5176" y="1134249"/>
            <a:ext cx="10515600" cy="4351338"/>
          </a:xfrm>
        </p:spPr>
        <p:txBody>
          <a:bodyPr/>
          <a:lstStyle/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ru-RU" dirty="0">
                <a:solidFill>
                  <a:srgbClr val="202124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Если в каждую лодку сядет по  6 человек, то 3 человека остаются без места, а если по 5 человек, то 2 лодки не хватает. Сколько лодок и людей?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solidFill>
                  <a:srgbClr val="202124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202124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</a:b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2152" y="3880624"/>
            <a:ext cx="10666142" cy="22302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k-KZ" sz="4000" b="1" dirty="0" smtClean="0">
                <a:solidFill>
                  <a:prstClr val="white"/>
                </a:solidFill>
              </a:rPr>
              <a:t>Сядет по 6 ч</a:t>
            </a:r>
            <a:r>
              <a:rPr lang="ru-RU" sz="4000" b="1" dirty="0" smtClean="0">
                <a:solidFill>
                  <a:prstClr val="white"/>
                </a:solidFill>
              </a:rPr>
              <a:t>., </a:t>
            </a:r>
            <a:r>
              <a:rPr lang="ru-RU" sz="4000" b="1" dirty="0">
                <a:solidFill>
                  <a:prstClr val="white"/>
                </a:solidFill>
              </a:rPr>
              <a:t>т</a:t>
            </a:r>
            <a:r>
              <a:rPr lang="kk-KZ" sz="4000" b="1" dirty="0">
                <a:solidFill>
                  <a:prstClr val="white"/>
                </a:solidFill>
              </a:rPr>
              <a:t>о останется </a:t>
            </a:r>
            <a:r>
              <a:rPr lang="kk-KZ" sz="4000" b="1" dirty="0" smtClean="0">
                <a:solidFill>
                  <a:prstClr val="white"/>
                </a:solidFill>
              </a:rPr>
              <a:t>3 ч. без места</a:t>
            </a:r>
            <a:endParaRPr lang="kk-KZ" sz="4000" b="1" dirty="0">
              <a:solidFill>
                <a:prstClr val="white"/>
              </a:solidFill>
            </a:endParaRPr>
          </a:p>
          <a:p>
            <a:r>
              <a:rPr lang="kk-KZ" sz="4000" b="1" dirty="0" smtClean="0">
                <a:solidFill>
                  <a:prstClr val="white"/>
                </a:solidFill>
              </a:rPr>
              <a:t> Сядет по 5 ч., то 2 лодки не хватает.</a:t>
            </a:r>
            <a:endParaRPr lang="ru-RU" sz="40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363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38923" y="365125"/>
            <a:ext cx="10666142" cy="22302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k-KZ" sz="4000" b="1" dirty="0" smtClean="0">
                <a:solidFill>
                  <a:prstClr val="white"/>
                </a:solidFill>
              </a:rPr>
              <a:t>Сядет по 6 ч</a:t>
            </a:r>
            <a:r>
              <a:rPr lang="ru-RU" sz="4000" b="1" dirty="0" smtClean="0">
                <a:solidFill>
                  <a:prstClr val="white"/>
                </a:solidFill>
              </a:rPr>
              <a:t>., </a:t>
            </a:r>
            <a:r>
              <a:rPr lang="ru-RU" sz="4000" b="1" dirty="0">
                <a:solidFill>
                  <a:prstClr val="white"/>
                </a:solidFill>
              </a:rPr>
              <a:t>т</a:t>
            </a:r>
            <a:r>
              <a:rPr lang="kk-KZ" sz="4000" b="1" dirty="0">
                <a:solidFill>
                  <a:prstClr val="white"/>
                </a:solidFill>
              </a:rPr>
              <a:t>о останется </a:t>
            </a:r>
            <a:r>
              <a:rPr lang="kk-KZ" sz="4000" b="1" dirty="0" smtClean="0">
                <a:solidFill>
                  <a:prstClr val="white"/>
                </a:solidFill>
              </a:rPr>
              <a:t>3 ч.</a:t>
            </a:r>
            <a:endParaRPr lang="kk-KZ" sz="4000" b="1" dirty="0">
              <a:solidFill>
                <a:prstClr val="white"/>
              </a:solidFill>
            </a:endParaRPr>
          </a:p>
          <a:p>
            <a:r>
              <a:rPr lang="kk-KZ" sz="4000" b="1" dirty="0" smtClean="0">
                <a:solidFill>
                  <a:prstClr val="white"/>
                </a:solidFill>
              </a:rPr>
              <a:t> Сядет по 5 ч., то останется 10 ч.</a:t>
            </a:r>
            <a:endParaRPr lang="ru-RU" sz="4000" b="1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62929" y="2730306"/>
            <a:ext cx="1066614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sz="3200" b="1" dirty="0">
                <a:solidFill>
                  <a:srgbClr val="5B9BD5">
                    <a:lumMod val="75000"/>
                  </a:srgbClr>
                </a:solidFill>
              </a:rPr>
              <a:t>Решение:</a:t>
            </a:r>
          </a:p>
          <a:p>
            <a:pPr marL="514350" lvl="0" indent="-514350">
              <a:lnSpc>
                <a:spcPct val="150000"/>
              </a:lnSpc>
              <a:buFontTx/>
              <a:buAutoNum type="arabicParenR"/>
            </a:pPr>
            <a:r>
              <a:rPr lang="ru-RU" sz="3200" b="1" dirty="0" smtClean="0">
                <a:solidFill>
                  <a:srgbClr val="5B9BD5">
                    <a:lumMod val="75000"/>
                  </a:srgbClr>
                </a:solidFill>
              </a:rPr>
              <a:t>10-3=7 (ч.)</a:t>
            </a:r>
          </a:p>
          <a:p>
            <a:pPr marL="514350" lvl="0" indent="-514350">
              <a:lnSpc>
                <a:spcPct val="150000"/>
              </a:lnSpc>
              <a:buAutoNum type="arabicParenR" startAt="2"/>
            </a:pPr>
            <a:r>
              <a:rPr lang="ru-RU" sz="3200" b="1" dirty="0" smtClean="0">
                <a:solidFill>
                  <a:srgbClr val="5B9BD5">
                    <a:lumMod val="75000"/>
                  </a:srgbClr>
                </a:solidFill>
              </a:rPr>
              <a:t>6-5= 1 (ч.)</a:t>
            </a:r>
          </a:p>
          <a:p>
            <a:pPr lvl="0">
              <a:lnSpc>
                <a:spcPct val="150000"/>
              </a:lnSpc>
            </a:pPr>
            <a:r>
              <a:rPr lang="ru-RU" sz="3200" b="1" dirty="0" smtClean="0">
                <a:solidFill>
                  <a:srgbClr val="5B9BD5">
                    <a:lumMod val="75000"/>
                  </a:srgbClr>
                </a:solidFill>
              </a:rPr>
              <a:t>3) 7:1= 7(л.)</a:t>
            </a:r>
          </a:p>
          <a:p>
            <a:pPr lvl="0">
              <a:lnSpc>
                <a:spcPct val="150000"/>
              </a:lnSpc>
            </a:pPr>
            <a:r>
              <a:rPr lang="ru-RU" sz="3200" b="1" dirty="0" smtClean="0">
                <a:solidFill>
                  <a:srgbClr val="5B9BD5">
                    <a:lumMod val="75000"/>
                  </a:srgbClr>
                </a:solidFill>
              </a:rPr>
              <a:t>4) 7*6 +3=45 (ч.)  Проверка :7*5+10=45(ч.)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84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89467"/>
            <a:ext cx="10947400" cy="5787496"/>
          </a:xfrm>
        </p:spPr>
        <p:txBody>
          <a:bodyPr/>
          <a:lstStyle/>
          <a:p>
            <a:pPr marL="0" indent="0">
              <a:buNone/>
            </a:pPr>
            <a:r>
              <a:rPr lang="kk-KZ" sz="3200" b="1" dirty="0" smtClean="0">
                <a:solidFill>
                  <a:srgbClr val="0070C0"/>
                </a:solidFill>
                <a:latin typeface="Calibri Light" panose="020F0302020204030204"/>
                <a:ea typeface="+mj-ea"/>
                <a:cs typeface="+mj-cs"/>
              </a:rPr>
              <a:t>А</a:t>
            </a:r>
            <a:r>
              <a:rPr lang="ru-RU" sz="3200" b="1" dirty="0" smtClean="0">
                <a:solidFill>
                  <a:srgbClr val="0070C0"/>
                </a:solidFill>
                <a:latin typeface="Calibri Light" panose="020F0302020204030204"/>
                <a:ea typeface="+mj-ea"/>
                <a:cs typeface="+mj-cs"/>
              </a:rPr>
              <a:t>;Л </a:t>
            </a:r>
            <a:r>
              <a:rPr lang="ru-RU" sz="3200" b="1" dirty="0">
                <a:solidFill>
                  <a:srgbClr val="0070C0"/>
                </a:solidFill>
                <a:latin typeface="Calibri Light" panose="020F0302020204030204"/>
                <a:ea typeface="+mj-ea"/>
                <a:cs typeface="+mj-cs"/>
              </a:rPr>
              <a:t>;Т ;Ы ;Н ;Т ;</a:t>
            </a:r>
            <a:r>
              <a:rPr lang="kk-KZ" sz="3200" b="1" dirty="0">
                <a:solidFill>
                  <a:srgbClr val="0070C0"/>
                </a:solidFill>
                <a:latin typeface="Calibri Light" panose="020F0302020204030204"/>
                <a:ea typeface="+mj-ea"/>
                <a:cs typeface="+mj-cs"/>
              </a:rPr>
              <a:t>Ұ</a:t>
            </a:r>
            <a:r>
              <a:rPr lang="ru-RU" sz="3200" b="1" dirty="0">
                <a:solidFill>
                  <a:srgbClr val="0070C0"/>
                </a:solidFill>
                <a:latin typeface="Calibri Light" panose="020F0302020204030204"/>
                <a:ea typeface="+mj-ea"/>
                <a:cs typeface="+mj-cs"/>
              </a:rPr>
              <a:t> ;Ғ ;Ы ;Р ;2 ;0 ;2 ;3 </a:t>
            </a:r>
            <a:r>
              <a:rPr lang="ru-RU" sz="3200" b="1" dirty="0" smtClean="0">
                <a:solidFill>
                  <a:srgbClr val="0070C0"/>
                </a:solidFill>
                <a:latin typeface="Calibri Light" panose="020F0302020204030204"/>
                <a:ea typeface="+mj-ea"/>
                <a:cs typeface="+mj-cs"/>
              </a:rPr>
              <a:t>; </a:t>
            </a:r>
            <a:r>
              <a:rPr lang="kk-KZ" sz="3200" b="1" dirty="0" smtClean="0">
                <a:solidFill>
                  <a:srgbClr val="0070C0"/>
                </a:solidFill>
                <a:latin typeface="Calibri Light" panose="020F0302020204030204"/>
              </a:rPr>
              <a:t>А</a:t>
            </a:r>
            <a:r>
              <a:rPr lang="ru-RU" sz="3200" b="1" dirty="0">
                <a:solidFill>
                  <a:srgbClr val="0070C0"/>
                </a:solidFill>
                <a:latin typeface="Calibri Light" panose="020F0302020204030204"/>
              </a:rPr>
              <a:t>;Л ;Т ;Ы ;Н ;Т ;</a:t>
            </a:r>
            <a:r>
              <a:rPr lang="kk-KZ" sz="3200" b="1" dirty="0">
                <a:solidFill>
                  <a:srgbClr val="0070C0"/>
                </a:solidFill>
                <a:latin typeface="Calibri Light" panose="020F0302020204030204"/>
              </a:rPr>
              <a:t>Ұ</a:t>
            </a:r>
            <a:r>
              <a:rPr lang="ru-RU" sz="3200" b="1" dirty="0">
                <a:solidFill>
                  <a:srgbClr val="0070C0"/>
                </a:solidFill>
                <a:latin typeface="Calibri Light" panose="020F0302020204030204"/>
              </a:rPr>
              <a:t> ;Ғ ;Ы ;Р ;2 ;0 ;2 ;3 </a:t>
            </a:r>
            <a:r>
              <a:rPr lang="ru-RU" sz="3200" b="1" dirty="0" smtClean="0">
                <a:solidFill>
                  <a:srgbClr val="0070C0"/>
                </a:solidFill>
                <a:latin typeface="Calibri Light" panose="020F0302020204030204"/>
              </a:rPr>
              <a:t>;…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rgbClr val="0070C0"/>
                </a:solidFill>
                <a:latin typeface="Calibri Light" panose="020F0302020204030204"/>
              </a:rPr>
              <a:t>Найди число или букву, которая соответствует 2023-месту в этой </a:t>
            </a:r>
            <a:r>
              <a:rPr lang="ru-RU" sz="3200" b="1" dirty="0" smtClean="0">
                <a:solidFill>
                  <a:srgbClr val="0070C0"/>
                </a:solidFill>
                <a:latin typeface="Calibri Light" panose="020F0302020204030204"/>
              </a:rPr>
              <a:t>закономерности.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rgbClr val="FF0000"/>
                </a:solidFill>
                <a:latin typeface="Calibri Light" panose="020F0302020204030204"/>
              </a:rPr>
              <a:t>Ответы: а)</a:t>
            </a:r>
            <a:r>
              <a:rPr lang="kk-KZ" sz="3200" b="1" dirty="0">
                <a:solidFill>
                  <a:srgbClr val="FF0000"/>
                </a:solidFill>
                <a:latin typeface="Calibri Light" panose="020F0302020204030204"/>
              </a:rPr>
              <a:t> А</a:t>
            </a:r>
            <a:r>
              <a:rPr lang="ru-RU" sz="3200" b="1" dirty="0" smtClean="0">
                <a:solidFill>
                  <a:srgbClr val="FF0000"/>
                </a:solidFill>
                <a:latin typeface="Calibri Light" panose="020F0302020204030204"/>
              </a:rPr>
              <a:t>     б) </a:t>
            </a:r>
            <a:r>
              <a:rPr lang="ru-RU" sz="3200" b="1" dirty="0">
                <a:solidFill>
                  <a:srgbClr val="FF0000"/>
                </a:solidFill>
                <a:latin typeface="Calibri Light" panose="020F0302020204030204"/>
              </a:rPr>
              <a:t>Л</a:t>
            </a:r>
            <a:r>
              <a:rPr lang="ru-RU" sz="3200" b="1" dirty="0" smtClean="0">
                <a:solidFill>
                  <a:srgbClr val="FF0000"/>
                </a:solidFill>
                <a:latin typeface="Calibri Light" panose="020F0302020204030204"/>
              </a:rPr>
              <a:t>    в) </a:t>
            </a:r>
            <a:r>
              <a:rPr lang="ru-RU" sz="3200" b="1" dirty="0">
                <a:solidFill>
                  <a:srgbClr val="FF0000"/>
                </a:solidFill>
                <a:latin typeface="Calibri Light" panose="020F0302020204030204"/>
              </a:rPr>
              <a:t>Т</a:t>
            </a:r>
            <a:r>
              <a:rPr lang="ru-RU" sz="3200" b="1" dirty="0" smtClean="0">
                <a:solidFill>
                  <a:srgbClr val="FF0000"/>
                </a:solidFill>
                <a:latin typeface="Calibri Light" panose="020F0302020204030204"/>
              </a:rPr>
              <a:t>  </a:t>
            </a:r>
            <a:r>
              <a:rPr lang="en-US" sz="3200" b="1" dirty="0" smtClean="0">
                <a:solidFill>
                  <a:srgbClr val="FF0000"/>
                </a:solidFill>
                <a:latin typeface="Calibri Light" panose="020F0302020204030204"/>
              </a:rPr>
              <a:t>  </a:t>
            </a:r>
            <a:r>
              <a:rPr lang="kk-KZ" sz="3200" b="1" dirty="0" smtClean="0">
                <a:solidFill>
                  <a:srgbClr val="FF0000"/>
                </a:solidFill>
                <a:latin typeface="Calibri Light" panose="020F0302020204030204"/>
              </a:rPr>
              <a:t>г</a:t>
            </a:r>
            <a:r>
              <a:rPr lang="en-US" sz="3200" b="1" dirty="0" smtClean="0">
                <a:solidFill>
                  <a:srgbClr val="FF0000"/>
                </a:solidFill>
                <a:latin typeface="Calibri Light" panose="020F0302020204030204"/>
              </a:rPr>
              <a:t>) </a:t>
            </a:r>
            <a:r>
              <a:rPr lang="ru-RU" sz="3200" b="1" dirty="0" smtClean="0">
                <a:solidFill>
                  <a:srgbClr val="FF0000"/>
                </a:solidFill>
                <a:latin typeface="Calibri Light" panose="020F0302020204030204"/>
              </a:rPr>
              <a:t>Ы</a:t>
            </a:r>
            <a:r>
              <a:rPr lang="en-US" sz="3200" b="1" dirty="0" smtClean="0">
                <a:solidFill>
                  <a:srgbClr val="FF0000"/>
                </a:solidFill>
                <a:latin typeface="Calibri Light" panose="020F0302020204030204"/>
              </a:rPr>
              <a:t>   </a:t>
            </a:r>
            <a:r>
              <a:rPr lang="kk-KZ" sz="3200" b="1" dirty="0" smtClean="0">
                <a:solidFill>
                  <a:srgbClr val="FF0000"/>
                </a:solidFill>
                <a:latin typeface="Calibri Light" panose="020F0302020204030204"/>
              </a:rPr>
              <a:t>д</a:t>
            </a:r>
            <a:r>
              <a:rPr lang="en-US" sz="3200" b="1" dirty="0" smtClean="0">
                <a:solidFill>
                  <a:srgbClr val="FF0000"/>
                </a:solidFill>
                <a:latin typeface="Calibri Light" panose="020F0302020204030204"/>
              </a:rPr>
              <a:t>) </a:t>
            </a:r>
            <a:r>
              <a:rPr lang="kk-KZ" sz="3200" b="1" dirty="0" smtClean="0">
                <a:solidFill>
                  <a:srgbClr val="FF0000"/>
                </a:solidFill>
                <a:latin typeface="Calibri Light" panose="020F0302020204030204"/>
              </a:rPr>
              <a:t>Н   е</a:t>
            </a:r>
            <a:r>
              <a:rPr lang="ru-RU" sz="3200" b="1" dirty="0" smtClean="0">
                <a:solidFill>
                  <a:srgbClr val="FF0000"/>
                </a:solidFill>
                <a:latin typeface="Calibri Light" panose="020F0302020204030204"/>
              </a:rPr>
              <a:t>)  2    ё) 0     ж)  3</a:t>
            </a:r>
            <a:endParaRPr lang="ru-RU" sz="3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88571" y="3466095"/>
            <a:ext cx="1076113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3200" b="1" dirty="0">
                <a:solidFill>
                  <a:prstClr val="black"/>
                </a:solidFill>
                <a:latin typeface="Calibri Light" panose="020F0302020204030204"/>
              </a:rPr>
              <a:t>А</a:t>
            </a:r>
            <a:r>
              <a:rPr lang="ru-RU" sz="3200" b="1" dirty="0">
                <a:solidFill>
                  <a:prstClr val="black"/>
                </a:solidFill>
                <a:latin typeface="Calibri Light" panose="020F0302020204030204"/>
              </a:rPr>
              <a:t>;Л ;Т ;Ы ;Н ;Т ;</a:t>
            </a:r>
            <a:r>
              <a:rPr lang="kk-KZ" sz="3200" b="1" dirty="0">
                <a:solidFill>
                  <a:prstClr val="black"/>
                </a:solidFill>
                <a:latin typeface="Calibri Light" panose="020F0302020204030204"/>
              </a:rPr>
              <a:t>Ұ</a:t>
            </a:r>
            <a:r>
              <a:rPr lang="ru-RU" sz="3200" b="1" dirty="0">
                <a:solidFill>
                  <a:prstClr val="black"/>
                </a:solidFill>
                <a:latin typeface="Calibri Light" panose="020F0302020204030204"/>
              </a:rPr>
              <a:t> ;Ғ ;Ы ;Р ;2 ;0 ;2 ;3 </a:t>
            </a:r>
            <a:r>
              <a:rPr lang="ru-RU" sz="3200" b="1" dirty="0" smtClean="0">
                <a:solidFill>
                  <a:prstClr val="black"/>
                </a:solidFill>
                <a:latin typeface="Calibri Light" panose="020F0302020204030204"/>
              </a:rPr>
              <a:t> - это 14 </a:t>
            </a:r>
            <a:r>
              <a:rPr lang="ru-RU" sz="3200" b="1" dirty="0" smtClean="0">
                <a:solidFill>
                  <a:prstClr val="black"/>
                </a:solidFill>
                <a:latin typeface="Calibri Light" panose="020F0302020204030204"/>
              </a:rPr>
              <a:t>элементов</a:t>
            </a:r>
          </a:p>
          <a:p>
            <a:endParaRPr lang="ru-RU" sz="3200" b="1" dirty="0" smtClean="0">
              <a:solidFill>
                <a:prstClr val="black"/>
              </a:solidFill>
              <a:latin typeface="Calibri Light" panose="020F0302020204030204"/>
            </a:endParaRPr>
          </a:p>
          <a:p>
            <a:r>
              <a:rPr lang="ru-RU" sz="3200" b="1" dirty="0" smtClean="0">
                <a:solidFill>
                  <a:prstClr val="black"/>
                </a:solidFill>
                <a:latin typeface="Calibri Light" panose="020F0302020204030204"/>
              </a:rPr>
              <a:t>2023: 14=144 ( ост. 7</a:t>
            </a:r>
            <a:r>
              <a:rPr lang="ru-RU" sz="3200" b="1" dirty="0" smtClean="0">
                <a:solidFill>
                  <a:prstClr val="black"/>
                </a:solidFill>
                <a:latin typeface="Calibri Light" panose="020F0302020204030204"/>
              </a:rPr>
              <a:t>)</a:t>
            </a:r>
          </a:p>
          <a:p>
            <a:endParaRPr lang="ru-RU" sz="3200" b="1" dirty="0" smtClean="0">
              <a:solidFill>
                <a:prstClr val="black"/>
              </a:solidFill>
              <a:latin typeface="Calibri Light" panose="020F0302020204030204"/>
            </a:endParaRPr>
          </a:p>
          <a:p>
            <a:r>
              <a:rPr lang="kk-KZ" sz="3200" b="1" dirty="0">
                <a:solidFill>
                  <a:prstClr val="black"/>
                </a:solidFill>
                <a:latin typeface="Calibri Light" panose="020F0302020204030204"/>
              </a:rPr>
              <a:t>А</a:t>
            </a:r>
            <a:r>
              <a:rPr lang="ru-RU" sz="3200" b="1" dirty="0">
                <a:solidFill>
                  <a:prstClr val="black"/>
                </a:solidFill>
                <a:latin typeface="Calibri Light" panose="020F0302020204030204"/>
              </a:rPr>
              <a:t>;Л ;Т ;Ы ;Н ;Т ;</a:t>
            </a:r>
            <a:r>
              <a:rPr lang="kk-KZ" sz="3200" b="1" dirty="0">
                <a:solidFill>
                  <a:srgbClr val="FF0000"/>
                </a:solidFill>
                <a:latin typeface="Calibri Light" panose="020F0302020204030204"/>
              </a:rPr>
              <a:t>Ұ</a:t>
            </a:r>
            <a:r>
              <a:rPr lang="ru-RU" sz="3200" b="1" dirty="0">
                <a:solidFill>
                  <a:srgbClr val="FF0000"/>
                </a:solidFill>
                <a:latin typeface="Calibri Light" panose="020F0302020204030204"/>
              </a:rPr>
              <a:t> 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832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5176" y="351985"/>
            <a:ext cx="10515600" cy="1325563"/>
          </a:xfrm>
        </p:spPr>
        <p:txBody>
          <a:bodyPr/>
          <a:lstStyle/>
          <a:p>
            <a:pPr>
              <a:lnSpc>
                <a:spcPts val="3240"/>
              </a:lnSpc>
              <a:spcAft>
                <a:spcPts val="0"/>
              </a:spcAft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предположение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chemeClr val="accent6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spc="15" dirty="0" smtClean="0">
                <a:solidFill>
                  <a:srgbClr val="5F636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5176" y="1134249"/>
            <a:ext cx="10515600" cy="4351338"/>
          </a:xfrm>
        </p:spPr>
        <p:txBody>
          <a:bodyPr/>
          <a:lstStyle/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ru-RU" dirty="0" smtClean="0">
                <a:solidFill>
                  <a:srgbClr val="202124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 дворе находятся кролики и куры. У них всего 13 голов и 32 ноги. Сколько кроликов?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2152" y="2719769"/>
            <a:ext cx="10666142" cy="354808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>
                <a:solidFill>
                  <a:prstClr val="white"/>
                </a:solidFill>
              </a:rPr>
              <a:t>Предполагаем по наименьшему числу.</a:t>
            </a:r>
          </a:p>
          <a:p>
            <a:r>
              <a:rPr lang="ru-RU" sz="4000" b="1" dirty="0">
                <a:solidFill>
                  <a:prstClr val="white"/>
                </a:solidFill>
              </a:rPr>
              <a:t>Предполагаю , что у  кроликов по 2 ноги.</a:t>
            </a:r>
          </a:p>
          <a:p>
            <a:pPr marL="742950" indent="-742950">
              <a:buAutoNum type="arabicParenR"/>
            </a:pPr>
            <a:r>
              <a:rPr lang="ru-RU" sz="4000" b="1" dirty="0">
                <a:solidFill>
                  <a:prstClr val="white"/>
                </a:solidFill>
              </a:rPr>
              <a:t>13*2=26 (н.)</a:t>
            </a:r>
          </a:p>
          <a:p>
            <a:pPr marL="742950" indent="-742950">
              <a:buAutoNum type="arabicParenR"/>
            </a:pPr>
            <a:r>
              <a:rPr lang="ru-RU" sz="4000" b="1" dirty="0">
                <a:solidFill>
                  <a:prstClr val="white"/>
                </a:solidFill>
              </a:rPr>
              <a:t>32-26=6  - не хватает</a:t>
            </a:r>
          </a:p>
          <a:p>
            <a:pPr marL="742950" indent="-742950">
              <a:buAutoNum type="arabicParenR"/>
            </a:pPr>
            <a:r>
              <a:rPr lang="ru-RU" sz="4000" b="1" dirty="0">
                <a:solidFill>
                  <a:prstClr val="white"/>
                </a:solidFill>
              </a:rPr>
              <a:t>6</a:t>
            </a:r>
            <a:r>
              <a:rPr lang="ru-RU" sz="4000" b="1" dirty="0">
                <a:solidFill>
                  <a:prstClr val="white"/>
                </a:solidFill>
                <a:sym typeface="Wingdings" panose="05000000000000000000" pitchFamily="2" charset="2"/>
              </a:rPr>
              <a:t> : (4-2)= 3  - кролика</a:t>
            </a:r>
          </a:p>
          <a:p>
            <a:r>
              <a:rPr lang="ru-RU" sz="4000" b="1" dirty="0">
                <a:solidFill>
                  <a:prstClr val="white"/>
                </a:solidFill>
                <a:sym typeface="Wingdings" panose="05000000000000000000" pitchFamily="2" charset="2"/>
              </a:rPr>
              <a:t>4) 13-3=10 -курицы</a:t>
            </a:r>
            <a:endParaRPr lang="ru-RU" sz="40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98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53613"/>
            <a:ext cx="10515600" cy="1325563"/>
          </a:xfrm>
        </p:spPr>
        <p:txBody>
          <a:bodyPr/>
          <a:lstStyle/>
          <a:p>
            <a:pPr>
              <a:lnSpc>
                <a:spcPts val="3240"/>
              </a:lnSpc>
              <a:spcAft>
                <a:spcPts val="0"/>
              </a:spcAft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предположение</a:t>
            </a:r>
            <a:r>
              <a:rPr lang="ru-RU" sz="2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spc="15" dirty="0" smtClean="0">
                <a:solidFill>
                  <a:srgbClr val="5F636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5176" y="1134249"/>
            <a:ext cx="10515600" cy="4351338"/>
          </a:xfrm>
        </p:spPr>
        <p:txBody>
          <a:bodyPr/>
          <a:lstStyle/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ru-RU" dirty="0" smtClean="0">
                <a:solidFill>
                  <a:srgbClr val="202124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 дворе находятся кролики и куры. У них всего 13 голов и 32 ноги. Сколько кроликов?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905" y="2615929"/>
            <a:ext cx="10666142" cy="354808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 smtClean="0">
                <a:solidFill>
                  <a:prstClr val="white"/>
                </a:solidFill>
              </a:rPr>
              <a:t>Предполагаю </a:t>
            </a:r>
            <a:r>
              <a:rPr lang="ru-RU" sz="4000" b="1" dirty="0">
                <a:solidFill>
                  <a:prstClr val="white"/>
                </a:solidFill>
              </a:rPr>
              <a:t>, что у  </a:t>
            </a:r>
            <a:r>
              <a:rPr lang="ru-RU" sz="4000" b="1" dirty="0" smtClean="0">
                <a:solidFill>
                  <a:prstClr val="white"/>
                </a:solidFill>
              </a:rPr>
              <a:t>всех по 4 ноги</a:t>
            </a:r>
            <a:endParaRPr lang="ru-RU" sz="4000" b="1" dirty="0">
              <a:solidFill>
                <a:prstClr val="white"/>
              </a:solidFill>
            </a:endParaRPr>
          </a:p>
          <a:p>
            <a:pPr marL="742950" indent="-742950">
              <a:buFontTx/>
              <a:buAutoNum type="arabicParenR"/>
            </a:pPr>
            <a:r>
              <a:rPr lang="ru-RU" sz="4000" b="1" dirty="0" smtClean="0">
                <a:solidFill>
                  <a:prstClr val="white"/>
                </a:solidFill>
              </a:rPr>
              <a:t>13*4=52 </a:t>
            </a:r>
            <a:r>
              <a:rPr lang="ru-RU" sz="4000" b="1" dirty="0">
                <a:solidFill>
                  <a:prstClr val="white"/>
                </a:solidFill>
              </a:rPr>
              <a:t>(н.)</a:t>
            </a:r>
          </a:p>
          <a:p>
            <a:pPr marL="742950" indent="-742950">
              <a:buFontTx/>
              <a:buAutoNum type="arabicParenR"/>
            </a:pPr>
            <a:r>
              <a:rPr lang="ru-RU" sz="4000" b="1" dirty="0" smtClean="0">
                <a:solidFill>
                  <a:prstClr val="white"/>
                </a:solidFill>
              </a:rPr>
              <a:t>52-32=20  - лишние</a:t>
            </a:r>
            <a:endParaRPr lang="ru-RU" sz="4000" b="1" dirty="0">
              <a:solidFill>
                <a:prstClr val="white"/>
              </a:solidFill>
            </a:endParaRPr>
          </a:p>
          <a:p>
            <a:pPr marL="742950" indent="-742950">
              <a:buFontTx/>
              <a:buAutoNum type="arabicParenR"/>
            </a:pPr>
            <a:r>
              <a:rPr lang="ru-RU" sz="4000" b="1" dirty="0" smtClean="0">
                <a:solidFill>
                  <a:prstClr val="white"/>
                </a:solidFill>
              </a:rPr>
              <a:t>20: (4-2)=3 курицы</a:t>
            </a:r>
            <a:endParaRPr lang="ru-RU" sz="4000" b="1" dirty="0">
              <a:solidFill>
                <a:prstClr val="white"/>
              </a:solidFill>
              <a:sym typeface="Wingdings" panose="05000000000000000000" pitchFamily="2" charset="2"/>
            </a:endParaRPr>
          </a:p>
          <a:p>
            <a:r>
              <a:rPr lang="ru-RU" sz="4000" b="1" dirty="0">
                <a:solidFill>
                  <a:prstClr val="white"/>
                </a:solidFill>
                <a:sym typeface="Wingdings" panose="05000000000000000000" pitchFamily="2" charset="2"/>
              </a:rPr>
              <a:t>4</a:t>
            </a:r>
            <a:r>
              <a:rPr lang="ru-RU" sz="4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)  13-3=10  кроликов</a:t>
            </a:r>
            <a:endParaRPr lang="ru-RU" sz="40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726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53613"/>
            <a:ext cx="10515600" cy="1325563"/>
          </a:xfrm>
        </p:spPr>
        <p:txBody>
          <a:bodyPr/>
          <a:lstStyle/>
          <a:p>
            <a:pPr>
              <a:lnSpc>
                <a:spcPts val="3240"/>
              </a:lnSpc>
              <a:spcAft>
                <a:spcPts val="0"/>
              </a:spcAft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предположение</a:t>
            </a:r>
            <a:r>
              <a:rPr lang="ru-RU" sz="2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spc="15" dirty="0" smtClean="0">
                <a:solidFill>
                  <a:srgbClr val="5F636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5176" y="1134249"/>
            <a:ext cx="10515600" cy="4351338"/>
          </a:xfrm>
        </p:spPr>
        <p:txBody>
          <a:bodyPr/>
          <a:lstStyle/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ru-RU" dirty="0" smtClean="0">
                <a:solidFill>
                  <a:srgbClr val="202124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 воре находятся </a:t>
            </a:r>
            <a:r>
              <a:rPr lang="ru-RU" dirty="0">
                <a:solidFill>
                  <a:srgbClr val="202124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dirty="0" smtClean="0">
                <a:solidFill>
                  <a:srgbClr val="202124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ролики и куры. У них 12 голов и 38 ног. Сколько кур?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905" y="2615929"/>
            <a:ext cx="10666142" cy="354808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>
                <a:solidFill>
                  <a:prstClr val="white"/>
                </a:solidFill>
              </a:rPr>
              <a:t>Предполагаю , что у  всех по </a:t>
            </a:r>
            <a:r>
              <a:rPr lang="ru-RU" sz="4000" b="1" dirty="0" smtClean="0">
                <a:solidFill>
                  <a:prstClr val="white"/>
                </a:solidFill>
              </a:rPr>
              <a:t>2 </a:t>
            </a:r>
            <a:r>
              <a:rPr lang="ru-RU" sz="4000" b="1" dirty="0">
                <a:solidFill>
                  <a:prstClr val="white"/>
                </a:solidFill>
              </a:rPr>
              <a:t>ноги</a:t>
            </a:r>
          </a:p>
          <a:p>
            <a:pPr marL="742950" indent="-742950">
              <a:buFontTx/>
              <a:buAutoNum type="arabicParenR"/>
            </a:pPr>
            <a:r>
              <a:rPr lang="ru-RU" sz="4000" b="1" dirty="0" smtClean="0">
                <a:solidFill>
                  <a:prstClr val="white"/>
                </a:solidFill>
              </a:rPr>
              <a:t>12*2=24 </a:t>
            </a:r>
            <a:r>
              <a:rPr lang="ru-RU" sz="4000" b="1" dirty="0">
                <a:solidFill>
                  <a:prstClr val="white"/>
                </a:solidFill>
              </a:rPr>
              <a:t>(н.)</a:t>
            </a:r>
          </a:p>
          <a:p>
            <a:pPr marL="742950" indent="-742950">
              <a:buFontTx/>
              <a:buAutoNum type="arabicParenR"/>
            </a:pPr>
            <a:r>
              <a:rPr lang="ru-RU" sz="4000" b="1" dirty="0" smtClean="0">
                <a:solidFill>
                  <a:prstClr val="white"/>
                </a:solidFill>
              </a:rPr>
              <a:t>38-24=14  </a:t>
            </a:r>
            <a:r>
              <a:rPr lang="ru-RU" sz="4000" b="1" dirty="0">
                <a:solidFill>
                  <a:prstClr val="white"/>
                </a:solidFill>
              </a:rPr>
              <a:t>- лишние</a:t>
            </a:r>
          </a:p>
          <a:p>
            <a:pPr marL="742950" indent="-742950">
              <a:buFontTx/>
              <a:buAutoNum type="arabicParenR"/>
            </a:pPr>
            <a:r>
              <a:rPr lang="ru-RU" sz="4000" b="1" dirty="0" smtClean="0">
                <a:solidFill>
                  <a:prstClr val="white"/>
                </a:solidFill>
              </a:rPr>
              <a:t>14: </a:t>
            </a:r>
            <a:r>
              <a:rPr lang="ru-RU" sz="4000" b="1" dirty="0">
                <a:solidFill>
                  <a:prstClr val="white"/>
                </a:solidFill>
              </a:rPr>
              <a:t>(4-2</a:t>
            </a:r>
            <a:r>
              <a:rPr lang="ru-RU" sz="4000" b="1" dirty="0" smtClean="0">
                <a:solidFill>
                  <a:prstClr val="white"/>
                </a:solidFill>
              </a:rPr>
              <a:t>)=7 куриц</a:t>
            </a:r>
            <a:endParaRPr lang="ru-RU" sz="4000" b="1" dirty="0">
              <a:solidFill>
                <a:prstClr val="white"/>
              </a:solidFill>
              <a:sym typeface="Wingdings" panose="05000000000000000000" pitchFamily="2" charset="2"/>
            </a:endParaRPr>
          </a:p>
          <a:p>
            <a:r>
              <a:rPr lang="ru-RU" sz="4000" b="1" dirty="0">
                <a:solidFill>
                  <a:prstClr val="white"/>
                </a:solidFill>
                <a:sym typeface="Wingdings" panose="05000000000000000000" pitchFamily="2" charset="2"/>
              </a:rPr>
              <a:t>4)  </a:t>
            </a:r>
            <a:r>
              <a:rPr lang="ru-RU" sz="4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12-7=5  </a:t>
            </a:r>
            <a:r>
              <a:rPr lang="ru-RU" sz="4000" b="1" dirty="0">
                <a:solidFill>
                  <a:prstClr val="white"/>
                </a:solidFill>
                <a:sym typeface="Wingdings" panose="05000000000000000000" pitchFamily="2" charset="2"/>
              </a:rPr>
              <a:t>кроликов</a:t>
            </a:r>
            <a:endParaRPr lang="ru-RU" sz="40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178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53613"/>
            <a:ext cx="10515600" cy="1325563"/>
          </a:xfrm>
        </p:spPr>
        <p:txBody>
          <a:bodyPr/>
          <a:lstStyle/>
          <a:p>
            <a:pPr>
              <a:lnSpc>
                <a:spcPts val="3240"/>
              </a:lnSpc>
              <a:spcAft>
                <a:spcPts val="0"/>
              </a:spcAft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предположение</a:t>
            </a:r>
            <a:r>
              <a:rPr lang="ru-RU" sz="2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spc="15" dirty="0" smtClean="0">
                <a:solidFill>
                  <a:srgbClr val="5F636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5176" y="1134249"/>
            <a:ext cx="10515600" cy="4351338"/>
          </a:xfrm>
        </p:spPr>
        <p:txBody>
          <a:bodyPr/>
          <a:lstStyle/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ru-RU" dirty="0" smtClean="0">
                <a:solidFill>
                  <a:srgbClr val="202124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Всего у Максима 100 монет по 2 и 5 тенге. Все они в сумме составляют 410 тенге. Сколько у Максима монет по 2 тенге?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905" y="2615929"/>
            <a:ext cx="10666142" cy="354808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>
                <a:solidFill>
                  <a:prstClr val="white"/>
                </a:solidFill>
              </a:rPr>
              <a:t>Предполагаю , что у  </a:t>
            </a:r>
            <a:r>
              <a:rPr lang="ru-RU" sz="4000" b="1" dirty="0" smtClean="0">
                <a:solidFill>
                  <a:prstClr val="white"/>
                </a:solidFill>
              </a:rPr>
              <a:t>него все монеты по 2 </a:t>
            </a:r>
            <a:r>
              <a:rPr lang="ru-RU" sz="4000" b="1" dirty="0" err="1" smtClean="0">
                <a:solidFill>
                  <a:prstClr val="white"/>
                </a:solidFill>
              </a:rPr>
              <a:t>тг</a:t>
            </a:r>
            <a:r>
              <a:rPr lang="ru-RU" sz="4000" b="1" dirty="0" smtClean="0">
                <a:solidFill>
                  <a:prstClr val="white"/>
                </a:solidFill>
              </a:rPr>
              <a:t>.</a:t>
            </a:r>
            <a:endParaRPr lang="ru-RU" sz="4000" b="1" dirty="0">
              <a:solidFill>
                <a:prstClr val="white"/>
              </a:solidFill>
            </a:endParaRPr>
          </a:p>
          <a:p>
            <a:pPr marL="742950" indent="-742950">
              <a:buFontTx/>
              <a:buAutoNum type="arabicParenR"/>
            </a:pPr>
            <a:r>
              <a:rPr lang="ru-RU" sz="4000" b="1" dirty="0" smtClean="0">
                <a:solidFill>
                  <a:prstClr val="white"/>
                </a:solidFill>
              </a:rPr>
              <a:t>100*2=200 </a:t>
            </a:r>
            <a:r>
              <a:rPr lang="ru-RU" sz="4000" b="1" dirty="0">
                <a:solidFill>
                  <a:prstClr val="white"/>
                </a:solidFill>
              </a:rPr>
              <a:t>(н.)</a:t>
            </a:r>
          </a:p>
          <a:p>
            <a:pPr marL="742950" indent="-742950">
              <a:buFontTx/>
              <a:buAutoNum type="arabicParenR"/>
            </a:pPr>
            <a:r>
              <a:rPr lang="ru-RU" sz="4000" b="1" dirty="0" smtClean="0">
                <a:solidFill>
                  <a:prstClr val="white"/>
                </a:solidFill>
              </a:rPr>
              <a:t>410-200=210   </a:t>
            </a:r>
            <a:r>
              <a:rPr lang="ru-RU" sz="4000" b="1" dirty="0">
                <a:solidFill>
                  <a:prstClr val="white"/>
                </a:solidFill>
              </a:rPr>
              <a:t>- лишние</a:t>
            </a:r>
          </a:p>
          <a:p>
            <a:pPr marL="742950" indent="-742950">
              <a:buFontTx/>
              <a:buAutoNum type="arabicParenR"/>
            </a:pPr>
            <a:r>
              <a:rPr lang="ru-RU" sz="4000" b="1" dirty="0" smtClean="0">
                <a:solidFill>
                  <a:prstClr val="white"/>
                </a:solidFill>
              </a:rPr>
              <a:t>210: (5-2)=70м. по 5 </a:t>
            </a:r>
            <a:r>
              <a:rPr lang="ru-RU" sz="4000" b="1" dirty="0" err="1" smtClean="0">
                <a:solidFill>
                  <a:prstClr val="white"/>
                </a:solidFill>
              </a:rPr>
              <a:t>тг</a:t>
            </a:r>
            <a:endParaRPr lang="ru-RU" sz="4000" b="1" dirty="0" smtClean="0">
              <a:solidFill>
                <a:prstClr val="white"/>
              </a:solidFill>
            </a:endParaRPr>
          </a:p>
          <a:p>
            <a:pPr marL="742950" indent="-742950">
              <a:buFontTx/>
              <a:buAutoNum type="arabicParenR"/>
            </a:pPr>
            <a:r>
              <a:rPr lang="ru-RU" sz="4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100-70=30м. по 2 </a:t>
            </a:r>
            <a:r>
              <a:rPr lang="ru-RU" sz="4000" b="1" dirty="0" err="1" smtClean="0">
                <a:solidFill>
                  <a:prstClr val="white"/>
                </a:solidFill>
                <a:sym typeface="Wingdings" panose="05000000000000000000" pitchFamily="2" charset="2"/>
              </a:rPr>
              <a:t>тг</a:t>
            </a:r>
            <a:endParaRPr lang="ru-RU" sz="40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3884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53613"/>
            <a:ext cx="10515600" cy="1325563"/>
          </a:xfrm>
        </p:spPr>
        <p:txBody>
          <a:bodyPr/>
          <a:lstStyle/>
          <a:p>
            <a:pPr>
              <a:lnSpc>
                <a:spcPts val="3240"/>
              </a:lnSpc>
              <a:spcAft>
                <a:spcPts val="0"/>
              </a:spcAft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предположение</a:t>
            </a:r>
            <a:r>
              <a:rPr lang="ru-RU" sz="2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spc="15" dirty="0" smtClean="0">
                <a:solidFill>
                  <a:srgbClr val="5F636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905" y="710502"/>
            <a:ext cx="10515600" cy="4351338"/>
          </a:xfrm>
        </p:spPr>
        <p:txBody>
          <a:bodyPr/>
          <a:lstStyle/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ru-RU" dirty="0" smtClean="0">
                <a:solidFill>
                  <a:srgbClr val="202124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63 пассажира сели на 7-местные большие и 4-местные малые лодки, чтобы пересечь реку. Сколько было малых лодок, если всем хватило ровно 12 лодок?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905" y="2983919"/>
            <a:ext cx="10666142" cy="354808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>
                <a:solidFill>
                  <a:prstClr val="white"/>
                </a:solidFill>
              </a:rPr>
              <a:t>Предполагаю , что у  </a:t>
            </a:r>
            <a:r>
              <a:rPr lang="ru-RU" sz="4000" b="1" dirty="0" smtClean="0">
                <a:solidFill>
                  <a:prstClr val="white"/>
                </a:solidFill>
              </a:rPr>
              <a:t>были 4-местные лодки</a:t>
            </a:r>
            <a:endParaRPr lang="ru-RU" sz="4000" b="1" dirty="0">
              <a:solidFill>
                <a:prstClr val="white"/>
              </a:solidFill>
            </a:endParaRPr>
          </a:p>
          <a:p>
            <a:pPr marL="742950" indent="-742950">
              <a:buFontTx/>
              <a:buAutoNum type="arabicParenR"/>
            </a:pPr>
            <a:r>
              <a:rPr lang="ru-RU" sz="4000" b="1" dirty="0" smtClean="0">
                <a:solidFill>
                  <a:prstClr val="white"/>
                </a:solidFill>
              </a:rPr>
              <a:t>12*4=48 (п.)</a:t>
            </a:r>
            <a:endParaRPr lang="ru-RU" sz="4000" b="1" dirty="0">
              <a:solidFill>
                <a:prstClr val="white"/>
              </a:solidFill>
            </a:endParaRPr>
          </a:p>
          <a:p>
            <a:pPr marL="742950" indent="-742950">
              <a:buFontTx/>
              <a:buAutoNum type="arabicParenR"/>
            </a:pPr>
            <a:r>
              <a:rPr lang="ru-RU" sz="4000" b="1" dirty="0" smtClean="0">
                <a:solidFill>
                  <a:prstClr val="white"/>
                </a:solidFill>
              </a:rPr>
              <a:t>63-48=15  </a:t>
            </a:r>
            <a:r>
              <a:rPr lang="ru-RU" sz="4000" b="1" dirty="0">
                <a:solidFill>
                  <a:prstClr val="white"/>
                </a:solidFill>
              </a:rPr>
              <a:t>- лишние</a:t>
            </a:r>
          </a:p>
          <a:p>
            <a:pPr marL="742950" indent="-742950">
              <a:buFontTx/>
              <a:buAutoNum type="arabicParenR"/>
            </a:pPr>
            <a:r>
              <a:rPr lang="ru-RU" sz="4000" b="1" dirty="0" smtClean="0">
                <a:solidFill>
                  <a:prstClr val="white"/>
                </a:solidFill>
              </a:rPr>
              <a:t>15: (7-4)=5 больших  лодок</a:t>
            </a:r>
          </a:p>
          <a:p>
            <a:pPr marL="742950" indent="-742950">
              <a:buFontTx/>
              <a:buAutoNum type="arabicParenR"/>
            </a:pPr>
            <a:r>
              <a:rPr lang="ru-RU" sz="4000" b="1" dirty="0" smtClean="0">
                <a:solidFill>
                  <a:prstClr val="white"/>
                </a:solidFill>
              </a:rPr>
              <a:t>12-5=7 малых лодок</a:t>
            </a:r>
            <a:endParaRPr lang="ru-RU" sz="40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382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53613"/>
            <a:ext cx="10515600" cy="1325563"/>
          </a:xfrm>
        </p:spPr>
        <p:txBody>
          <a:bodyPr/>
          <a:lstStyle/>
          <a:p>
            <a:pPr>
              <a:lnSpc>
                <a:spcPts val="3240"/>
              </a:lnSpc>
              <a:spcAft>
                <a:spcPts val="0"/>
              </a:spcAft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предположение</a:t>
            </a:r>
            <a:r>
              <a:rPr lang="ru-RU" sz="2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spc="15" dirty="0" smtClean="0">
                <a:solidFill>
                  <a:srgbClr val="5F636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905" y="710502"/>
            <a:ext cx="10515600" cy="4351338"/>
          </a:xfrm>
        </p:spPr>
        <p:txBody>
          <a:bodyPr/>
          <a:lstStyle/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ru-RU" dirty="0" smtClean="0">
                <a:solidFill>
                  <a:srgbClr val="202124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Ученики нарисовали на доске всего 14 треугольников и прямоугольников. Сумма всех их ребер 47. Сколько  прямоугольников нарисовали?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9363" y="2886171"/>
            <a:ext cx="10666142" cy="354808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>
                <a:solidFill>
                  <a:prstClr val="white"/>
                </a:solidFill>
              </a:rPr>
              <a:t>Предполагаю , что </a:t>
            </a:r>
            <a:r>
              <a:rPr lang="ru-RU" sz="4000" b="1" dirty="0" smtClean="0">
                <a:solidFill>
                  <a:prstClr val="white"/>
                </a:solidFill>
              </a:rPr>
              <a:t>все были треугольники</a:t>
            </a:r>
            <a:endParaRPr lang="ru-RU" sz="4000" b="1" dirty="0">
              <a:solidFill>
                <a:prstClr val="white"/>
              </a:solidFill>
            </a:endParaRPr>
          </a:p>
          <a:p>
            <a:pPr marL="742950" indent="-742950">
              <a:buFontTx/>
              <a:buAutoNum type="arabicParenR"/>
            </a:pPr>
            <a:r>
              <a:rPr lang="ru-RU" sz="4000" b="1" dirty="0" smtClean="0">
                <a:solidFill>
                  <a:prstClr val="white"/>
                </a:solidFill>
              </a:rPr>
              <a:t>14*3=42 </a:t>
            </a:r>
            <a:r>
              <a:rPr lang="ru-RU" sz="4000" b="1" dirty="0">
                <a:solidFill>
                  <a:prstClr val="white"/>
                </a:solidFill>
              </a:rPr>
              <a:t>(п.)</a:t>
            </a:r>
          </a:p>
          <a:p>
            <a:pPr marL="742950" indent="-742950">
              <a:buFontTx/>
              <a:buAutoNum type="arabicParenR"/>
            </a:pPr>
            <a:r>
              <a:rPr lang="ru-RU" sz="4000" b="1" dirty="0" smtClean="0">
                <a:solidFill>
                  <a:prstClr val="white"/>
                </a:solidFill>
              </a:rPr>
              <a:t>47-42=5  </a:t>
            </a:r>
            <a:r>
              <a:rPr lang="ru-RU" sz="4000" b="1" dirty="0">
                <a:solidFill>
                  <a:prstClr val="white"/>
                </a:solidFill>
              </a:rPr>
              <a:t>- лишние</a:t>
            </a:r>
          </a:p>
          <a:p>
            <a:pPr marL="742950" indent="-742950">
              <a:buFontTx/>
              <a:buAutoNum type="arabicParenR"/>
            </a:pPr>
            <a:r>
              <a:rPr lang="ru-RU" sz="4000" b="1" dirty="0" smtClean="0">
                <a:solidFill>
                  <a:prstClr val="white"/>
                </a:solidFill>
              </a:rPr>
              <a:t>5</a:t>
            </a:r>
            <a:r>
              <a:rPr lang="ru-RU" sz="4000" b="1" dirty="0">
                <a:solidFill>
                  <a:prstClr val="white"/>
                </a:solidFill>
              </a:rPr>
              <a:t>: </a:t>
            </a:r>
            <a:r>
              <a:rPr lang="ru-RU" sz="4000" b="1" dirty="0" smtClean="0">
                <a:solidFill>
                  <a:prstClr val="white"/>
                </a:solidFill>
              </a:rPr>
              <a:t>(4-3)=</a:t>
            </a:r>
            <a:r>
              <a:rPr lang="ru-RU" sz="4000" b="1" dirty="0">
                <a:solidFill>
                  <a:prstClr val="white"/>
                </a:solidFill>
              </a:rPr>
              <a:t>5 </a:t>
            </a:r>
            <a:r>
              <a:rPr lang="ru-RU" sz="4000" b="1" dirty="0" smtClean="0">
                <a:solidFill>
                  <a:prstClr val="white"/>
                </a:solidFill>
              </a:rPr>
              <a:t>прямоугольники</a:t>
            </a:r>
            <a:endParaRPr lang="ru-RU" sz="4000" b="1" dirty="0">
              <a:solidFill>
                <a:prstClr val="white"/>
              </a:solidFill>
            </a:endParaRPr>
          </a:p>
          <a:p>
            <a:pPr marL="742950" indent="-742950">
              <a:buFontTx/>
              <a:buAutoNum type="arabicParenR"/>
            </a:pPr>
            <a:r>
              <a:rPr lang="ru-RU" sz="4000" b="1" dirty="0" smtClean="0">
                <a:solidFill>
                  <a:prstClr val="white"/>
                </a:solidFill>
              </a:rPr>
              <a:t>14-5=9 треугольников</a:t>
            </a:r>
            <a:endParaRPr lang="ru-RU" sz="40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690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3943" y="0"/>
            <a:ext cx="126240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422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олимпиады состоят из авторских задач, составленных на основе программ начальных классов, преимущественно логических.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40081947"/>
              </p:ext>
            </p:extLst>
          </p:nvPr>
        </p:nvGraphicFramePr>
        <p:xfrm>
          <a:off x="838199" y="1690687"/>
          <a:ext cx="11133667" cy="49471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208837" y="2239203"/>
            <a:ext cx="3593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I</a:t>
            </a:r>
            <a:endParaRPr lang="ru-RU" sz="54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80867" y="3539629"/>
            <a:ext cx="5341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II</a:t>
            </a:r>
            <a:endParaRPr lang="ru-RU" sz="54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26443" y="4876537"/>
            <a:ext cx="7088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III</a:t>
            </a:r>
            <a:endParaRPr lang="ru-RU" sz="54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8896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558800"/>
            <a:ext cx="10515600" cy="56181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>
                <a:solidFill>
                  <a:srgbClr val="0070C0"/>
                </a:solidFill>
                <a:latin typeface="Calibri Light" panose="020F0302020204030204"/>
              </a:rPr>
              <a:t>Выписали все четырёхзначные числа, все цифры которых разные, в порядке возрастания. Какое число будет на 2022 месте</a:t>
            </a:r>
            <a:r>
              <a:rPr lang="ru-RU" sz="3200" b="1" dirty="0" smtClean="0">
                <a:solidFill>
                  <a:srgbClr val="0070C0"/>
                </a:solidFill>
                <a:latin typeface="Calibri Light" panose="020F0302020204030204"/>
              </a:rPr>
              <a:t>?</a:t>
            </a:r>
          </a:p>
          <a:p>
            <a:pPr marL="514350" indent="-514350">
              <a:buAutoNum type="arabicParenR"/>
            </a:pPr>
            <a:r>
              <a:rPr lang="ru-RU" sz="3200" b="1" dirty="0" smtClean="0">
                <a:latin typeface="Calibri Light" panose="020F0302020204030204"/>
              </a:rPr>
              <a:t>От 1000 до 1999</a:t>
            </a:r>
          </a:p>
          <a:p>
            <a:pPr marL="514350" indent="-514350">
              <a:buAutoNum type="arabicParenR"/>
            </a:pPr>
            <a:endParaRPr lang="ru-RU" sz="3200" b="1" dirty="0">
              <a:solidFill>
                <a:srgbClr val="0070C0"/>
              </a:solidFill>
              <a:latin typeface="Calibri Light" panose="020F0302020204030204"/>
            </a:endParaRPr>
          </a:p>
          <a:p>
            <a:pPr marL="514350" indent="-514350">
              <a:buAutoNum type="arabicParenR"/>
            </a:pPr>
            <a:endParaRPr lang="ru-RU" sz="3200" b="1" dirty="0" smtClean="0">
              <a:solidFill>
                <a:srgbClr val="0070C0"/>
              </a:solidFill>
              <a:latin typeface="Calibri Light" panose="020F0302020204030204"/>
            </a:endParaRPr>
          </a:p>
          <a:p>
            <a:pPr marL="514350" indent="-514350">
              <a:buAutoNum type="arabicParenR"/>
            </a:pPr>
            <a:endParaRPr lang="ru-RU" sz="3200" b="1" dirty="0">
              <a:solidFill>
                <a:srgbClr val="0070C0"/>
              </a:solidFill>
              <a:latin typeface="Calibri Light" panose="020F0302020204030204"/>
            </a:endParaRPr>
          </a:p>
          <a:p>
            <a:pPr marL="514350" indent="-514350">
              <a:buAutoNum type="arabicParenR"/>
            </a:pPr>
            <a:endParaRPr lang="ru-RU" sz="3200" b="1" dirty="0" smtClean="0">
              <a:solidFill>
                <a:srgbClr val="0070C0"/>
              </a:solidFill>
              <a:latin typeface="Calibri Light" panose="020F0302020204030204"/>
            </a:endParaRPr>
          </a:p>
          <a:p>
            <a:pPr marL="0" indent="0">
              <a:buNone/>
            </a:pPr>
            <a:r>
              <a:rPr lang="ru-RU" sz="3200" b="1" dirty="0" smtClean="0">
                <a:latin typeface="Calibri Light" panose="020F0302020204030204"/>
              </a:rPr>
              <a:t>1*9*8*7=504 варианта</a:t>
            </a:r>
          </a:p>
          <a:p>
            <a:pPr marL="514350" indent="-514350">
              <a:buAutoNum type="arabicParenR"/>
            </a:pPr>
            <a:endParaRPr lang="ru-RU" sz="3200" b="1" dirty="0">
              <a:solidFill>
                <a:srgbClr val="0070C0"/>
              </a:solidFill>
              <a:latin typeface="Calibri Light" panose="020F0302020204030204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4975556"/>
              </p:ext>
            </p:extLst>
          </p:nvPr>
        </p:nvGraphicFramePr>
        <p:xfrm>
          <a:off x="1456267" y="2650066"/>
          <a:ext cx="5215468" cy="1432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3867"/>
                <a:gridCol w="1303867"/>
                <a:gridCol w="1303867"/>
                <a:gridCol w="1303867"/>
              </a:tblGrid>
              <a:tr h="1143001">
                <a:tc>
                  <a:txBody>
                    <a:bodyPr/>
                    <a:lstStyle/>
                    <a:p>
                      <a:r>
                        <a:rPr lang="ru-RU" sz="8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1</a:t>
                      </a:r>
                      <a:endParaRPr lang="ru-RU" sz="8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lang="ru-RU" sz="8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ru-RU" sz="8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lang="ru-RU" sz="8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642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558800"/>
            <a:ext cx="10515600" cy="56181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 smtClean="0">
                <a:latin typeface="Calibri Light" panose="020F0302020204030204"/>
              </a:rPr>
              <a:t>2)От </a:t>
            </a:r>
            <a:r>
              <a:rPr lang="ru-RU" sz="3200" b="1" dirty="0">
                <a:latin typeface="Calibri Light" panose="020F0302020204030204"/>
              </a:rPr>
              <a:t>2</a:t>
            </a:r>
            <a:r>
              <a:rPr lang="ru-RU" sz="3200" b="1" dirty="0" smtClean="0">
                <a:latin typeface="Calibri Light" panose="020F0302020204030204"/>
              </a:rPr>
              <a:t>000 до 2999</a:t>
            </a:r>
          </a:p>
          <a:p>
            <a:pPr marL="514350" indent="-514350">
              <a:buAutoNum type="arabicParenR"/>
            </a:pPr>
            <a:endParaRPr lang="ru-RU" sz="3200" b="1" dirty="0">
              <a:solidFill>
                <a:srgbClr val="0070C0"/>
              </a:solidFill>
              <a:latin typeface="Calibri Light" panose="020F0302020204030204"/>
            </a:endParaRPr>
          </a:p>
          <a:p>
            <a:pPr marL="514350" indent="-514350">
              <a:buAutoNum type="arabicParenR"/>
            </a:pPr>
            <a:endParaRPr lang="ru-RU" sz="3200" b="1" dirty="0" smtClean="0">
              <a:solidFill>
                <a:srgbClr val="0070C0"/>
              </a:solidFill>
              <a:latin typeface="Calibri Light" panose="020F0302020204030204"/>
            </a:endParaRPr>
          </a:p>
          <a:p>
            <a:pPr marL="514350" indent="-514350">
              <a:buAutoNum type="arabicParenR"/>
            </a:pPr>
            <a:endParaRPr lang="ru-RU" sz="3200" b="1" dirty="0">
              <a:solidFill>
                <a:srgbClr val="0070C0"/>
              </a:solidFill>
              <a:latin typeface="Calibri Light" panose="020F0302020204030204"/>
            </a:endParaRPr>
          </a:p>
          <a:p>
            <a:pPr marL="514350" indent="-514350">
              <a:buAutoNum type="arabicParenR"/>
            </a:pPr>
            <a:endParaRPr lang="ru-RU" sz="3200" b="1" dirty="0" smtClean="0">
              <a:solidFill>
                <a:srgbClr val="0070C0"/>
              </a:solidFill>
              <a:latin typeface="Calibri Light" panose="020F0302020204030204"/>
            </a:endParaRPr>
          </a:p>
          <a:p>
            <a:pPr marL="0" indent="0">
              <a:buNone/>
            </a:pPr>
            <a:r>
              <a:rPr lang="ru-RU" sz="3200" b="1" dirty="0" smtClean="0">
                <a:latin typeface="Calibri Light" panose="020F0302020204030204"/>
              </a:rPr>
              <a:t>1*9*8*7=504 варианта</a:t>
            </a:r>
          </a:p>
          <a:p>
            <a:pPr marL="514350" indent="-514350">
              <a:buAutoNum type="arabicParenR"/>
            </a:pPr>
            <a:endParaRPr lang="ru-RU" sz="3200" b="1" dirty="0">
              <a:solidFill>
                <a:srgbClr val="0070C0"/>
              </a:solidFill>
              <a:latin typeface="Calibri Light" panose="020F0302020204030204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9437218"/>
              </p:ext>
            </p:extLst>
          </p:nvPr>
        </p:nvGraphicFramePr>
        <p:xfrm>
          <a:off x="880532" y="1380066"/>
          <a:ext cx="5215468" cy="1432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3867"/>
                <a:gridCol w="1303867"/>
                <a:gridCol w="1303867"/>
                <a:gridCol w="1303867"/>
              </a:tblGrid>
              <a:tr h="1143001">
                <a:tc>
                  <a:txBody>
                    <a:bodyPr/>
                    <a:lstStyle/>
                    <a:p>
                      <a:r>
                        <a:rPr lang="ru-RU" sz="8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8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8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lang="ru-RU" sz="8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ru-RU" sz="8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lang="ru-RU" sz="8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178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558800"/>
            <a:ext cx="10515600" cy="56181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>
                <a:solidFill>
                  <a:srgbClr val="0070C0"/>
                </a:solidFill>
                <a:latin typeface="Calibri Light" panose="020F0302020204030204"/>
              </a:rPr>
              <a:t>1</a:t>
            </a:r>
            <a:r>
              <a:rPr lang="ru-RU" sz="3200" b="1" dirty="0" smtClean="0">
                <a:solidFill>
                  <a:srgbClr val="0070C0"/>
                </a:solidFill>
                <a:latin typeface="Calibri Light" panose="020F0302020204030204"/>
              </a:rPr>
              <a:t>) От 1000 до 1999 – 504 варианта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rgbClr val="0070C0"/>
                </a:solidFill>
                <a:latin typeface="Calibri Light" panose="020F0302020204030204"/>
              </a:rPr>
              <a:t>2) От </a:t>
            </a:r>
            <a:r>
              <a:rPr lang="ru-RU" sz="3200" b="1" dirty="0">
                <a:solidFill>
                  <a:srgbClr val="0070C0"/>
                </a:solidFill>
                <a:latin typeface="Calibri Light" panose="020F0302020204030204"/>
              </a:rPr>
              <a:t>2</a:t>
            </a:r>
            <a:r>
              <a:rPr lang="ru-RU" sz="3200" b="1" dirty="0" smtClean="0">
                <a:solidFill>
                  <a:srgbClr val="0070C0"/>
                </a:solidFill>
                <a:latin typeface="Calibri Light" panose="020F0302020204030204"/>
              </a:rPr>
              <a:t>000 до 2999 – 504 варианта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rgbClr val="0070C0"/>
                </a:solidFill>
                <a:latin typeface="Calibri Light" panose="020F0302020204030204"/>
              </a:rPr>
              <a:t>3) От 3000 до 3999 – 504 варианта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rgbClr val="0070C0"/>
                </a:solidFill>
                <a:latin typeface="Calibri Light" panose="020F0302020204030204"/>
              </a:rPr>
              <a:t>4) От 4000 до 4999 – 504 варианта</a:t>
            </a:r>
          </a:p>
          <a:p>
            <a:pPr marL="0" indent="0">
              <a:buNone/>
            </a:pPr>
            <a:r>
              <a:rPr lang="ru-RU" sz="3200" b="1" dirty="0">
                <a:latin typeface="Calibri Light" panose="020F0302020204030204"/>
              </a:rPr>
              <a:t> </a:t>
            </a:r>
            <a:r>
              <a:rPr lang="ru-RU" sz="3200" b="1" dirty="0" smtClean="0">
                <a:latin typeface="Calibri Light" panose="020F0302020204030204"/>
              </a:rPr>
              <a:t>                             ИТОГО: 2016 вариантов из 2022 </a:t>
            </a:r>
          </a:p>
          <a:p>
            <a:pPr marL="514350" indent="-514350">
              <a:buAutoNum type="arabicParenR"/>
            </a:pPr>
            <a:endParaRPr lang="ru-RU" sz="3200" b="1" dirty="0">
              <a:solidFill>
                <a:srgbClr val="0070C0"/>
              </a:solidFill>
              <a:latin typeface="Calibri Light" panose="020F0302020204030204"/>
            </a:endParaRPr>
          </a:p>
          <a:p>
            <a:pPr marL="0" indent="0">
              <a:buNone/>
            </a:pPr>
            <a:r>
              <a:rPr lang="ru-RU" sz="3200" b="1" dirty="0" smtClean="0">
                <a:solidFill>
                  <a:srgbClr val="0070C0"/>
                </a:solidFill>
                <a:latin typeface="Calibri Light" panose="020F0302020204030204"/>
              </a:rPr>
              <a:t>5</a:t>
            </a:r>
            <a:r>
              <a:rPr lang="ru-RU" sz="3200" b="1" dirty="0">
                <a:solidFill>
                  <a:srgbClr val="0070C0"/>
                </a:solidFill>
                <a:latin typeface="Calibri Light" panose="020F0302020204030204"/>
              </a:rPr>
              <a:t>) 5012, 5013, 5014,5015, 5016, </a:t>
            </a:r>
            <a:r>
              <a:rPr lang="ru-RU" sz="3200" b="1" dirty="0">
                <a:solidFill>
                  <a:srgbClr val="FF0000"/>
                </a:solidFill>
                <a:latin typeface="Calibri Light" panose="020F0302020204030204"/>
              </a:rPr>
              <a:t>5017</a:t>
            </a:r>
          </a:p>
          <a:p>
            <a:pPr marL="0" indent="0">
              <a:buNone/>
            </a:pPr>
            <a:endParaRPr lang="ru-RU" sz="3200" b="1" dirty="0" smtClean="0">
              <a:solidFill>
                <a:srgbClr val="0070C0"/>
              </a:solidFill>
              <a:latin typeface="Calibri Light" panose="020F0302020204030204"/>
            </a:endParaRPr>
          </a:p>
          <a:p>
            <a:pPr marL="514350" indent="-514350">
              <a:buAutoNum type="arabicParenR"/>
            </a:pPr>
            <a:endParaRPr lang="ru-RU" sz="3200" b="1" dirty="0">
              <a:solidFill>
                <a:srgbClr val="0070C0"/>
              </a:solidFill>
              <a:latin typeface="Calibri Light" panose="020F0302020204030204"/>
            </a:endParaRPr>
          </a:p>
          <a:p>
            <a:pPr marL="514350" indent="-514350">
              <a:buAutoNum type="arabicParenR"/>
            </a:pPr>
            <a:endParaRPr lang="ru-RU" sz="3200" b="1" dirty="0" smtClean="0">
              <a:solidFill>
                <a:srgbClr val="0070C0"/>
              </a:solidFill>
              <a:latin typeface="Calibri Light" panose="020F0302020204030204"/>
            </a:endParaRPr>
          </a:p>
          <a:p>
            <a:pPr marL="514350" indent="-514350">
              <a:buAutoNum type="arabicParenR"/>
            </a:pPr>
            <a:endParaRPr lang="ru-RU" sz="3200" b="1" dirty="0">
              <a:solidFill>
                <a:srgbClr val="0070C0"/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62670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426720"/>
            <a:ext cx="11079480" cy="5750243"/>
          </a:xfrm>
        </p:spPr>
        <p:txBody>
          <a:bodyPr/>
          <a:lstStyle/>
          <a:p>
            <a:pPr marL="0" lvl="0" indent="0">
              <a:buNone/>
            </a:pPr>
            <a:r>
              <a:rPr lang="ru-RU" sz="3600" b="1" dirty="0" smtClean="0">
                <a:solidFill>
                  <a:srgbClr val="0070C0"/>
                </a:solidFill>
                <a:latin typeface="Calibri Light" panose="020F0302020204030204"/>
              </a:rPr>
              <a:t>Найди значение суммы  : 666 + 672+678+684+…+ 2022 ?</a:t>
            </a:r>
          </a:p>
          <a:p>
            <a:pPr marL="0" lvl="0" indent="0">
              <a:buNone/>
            </a:pPr>
            <a:endParaRPr lang="ru-RU" sz="3600" b="1" dirty="0" smtClean="0">
              <a:solidFill>
                <a:srgbClr val="0070C0"/>
              </a:solidFill>
              <a:latin typeface="Calibri Light" panose="020F0302020204030204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4960" b="7907"/>
          <a:stretch/>
        </p:blipFill>
        <p:spPr>
          <a:xfrm>
            <a:off x="1956391" y="1131418"/>
            <a:ext cx="7974418" cy="572658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6391" y="927042"/>
            <a:ext cx="1261981" cy="104860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305969" y="6199818"/>
            <a:ext cx="1249680" cy="658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21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458</TotalTime>
  <Words>1707</Words>
  <Application>Microsoft Office PowerPoint</Application>
  <PresentationFormat>Широкоэкранный</PresentationFormat>
  <Paragraphs>347</Paragraphs>
  <Slides>46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46</vt:i4>
      </vt:variant>
    </vt:vector>
  </HeadingPairs>
  <TitlesOfParts>
    <vt:vector size="55" baseType="lpstr">
      <vt:lpstr>Arial</vt:lpstr>
      <vt:lpstr>Calibri</vt:lpstr>
      <vt:lpstr>Calibri Light</vt:lpstr>
      <vt:lpstr>Helvetica</vt:lpstr>
      <vt:lpstr>Times New Roman</vt:lpstr>
      <vt:lpstr>Wingdings</vt:lpstr>
      <vt:lpstr>Тема Office</vt:lpstr>
      <vt:lpstr>1_Тема Office</vt:lpstr>
      <vt:lpstr>2_Тема Office</vt:lpstr>
      <vt:lpstr>«Методы и приёмы подготовки к олимпиаде «Алтын тұғыр»». </vt:lpstr>
      <vt:lpstr>Презентация PowerPoint</vt:lpstr>
      <vt:lpstr>Задания олимпиады состоят из авторских задач, составленных на основе программ начальных классов, преимущественно логических. </vt:lpstr>
      <vt:lpstr>Презентация PowerPoint</vt:lpstr>
      <vt:lpstr>Задания олимпиады состоят из авторских задач, составленных на основе программ начальных классов, преимущественно логических.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Задания олимпиады состоят из авторских задач, составленных на основе программ начальных классов, преимущественно логических.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- избыток и недостаток  </vt:lpstr>
      <vt:lpstr>Презентация PowerPoint</vt:lpstr>
      <vt:lpstr>- избыток и недостаток  </vt:lpstr>
      <vt:lpstr>Презентация PowerPoint</vt:lpstr>
      <vt:lpstr>- избыток и недостаток  </vt:lpstr>
      <vt:lpstr>Презентация PowerPoint</vt:lpstr>
      <vt:lpstr>- избыток и недостаток  </vt:lpstr>
      <vt:lpstr>Презентация PowerPoint</vt:lpstr>
      <vt:lpstr>- избыток и недостаток  </vt:lpstr>
      <vt:lpstr>Презентация PowerPoint</vt:lpstr>
      <vt:lpstr>- предположение  </vt:lpstr>
      <vt:lpstr>- предположение  </vt:lpstr>
      <vt:lpstr>- предположение  </vt:lpstr>
      <vt:lpstr>- предположение  </vt:lpstr>
      <vt:lpstr>- предположение  </vt:lpstr>
      <vt:lpstr>- предположение  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Лариса РОмановская</dc:creator>
  <cp:lastModifiedBy>Лариса РОмановская</cp:lastModifiedBy>
  <cp:revision>38</cp:revision>
  <dcterms:created xsi:type="dcterms:W3CDTF">2023-01-27T10:38:07Z</dcterms:created>
  <dcterms:modified xsi:type="dcterms:W3CDTF">2023-01-29T04:32:58Z</dcterms:modified>
</cp:coreProperties>
</file>